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85808ae56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065ba1dbc43e8"/>
  </p:sldMasterIdLst>
  <p:sldIdLst>
    <p:sldId xmlns:r="http://schemas.openxmlformats.org/officeDocument/2006/relationships" id="256" r:id="R90c18f2692d3409a"/>
    <p:sldId xmlns:r="http://schemas.openxmlformats.org/officeDocument/2006/relationships" id="257" r:id="Rd9c0ceb0dac1485d"/>
    <p:sldId xmlns:r="http://schemas.openxmlformats.org/officeDocument/2006/relationships" id="258" r:id="Rfc1eedba9a744dbe"/>
    <p:sldId xmlns:r="http://schemas.openxmlformats.org/officeDocument/2006/relationships" id="259" r:id="Rb1f98fd6b8874e22"/>
    <p:sldId xmlns:r="http://schemas.openxmlformats.org/officeDocument/2006/relationships" id="260" r:id="R82ce188ade434570"/>
    <p:sldId xmlns:r="http://schemas.openxmlformats.org/officeDocument/2006/relationships" id="261" r:id="Rde80b5348bb74079"/>
    <p:sldId xmlns:r="http://schemas.openxmlformats.org/officeDocument/2006/relationships" id="262" r:id="Rc72f6825950f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065ba1dbc43e8" /><Relationship Type="http://schemas.openxmlformats.org/officeDocument/2006/relationships/slide" Target="/ppt/slides/slide1.xml" Id="R90c18f2692d3409a" /><Relationship Type="http://schemas.openxmlformats.org/officeDocument/2006/relationships/slide" Target="/ppt/slides/slide2.xml" Id="Rd9c0ceb0dac1485d" /><Relationship Type="http://schemas.openxmlformats.org/officeDocument/2006/relationships/slide" Target="/ppt/slides/slide3.xml" Id="Rfc1eedba9a744dbe" /><Relationship Type="http://schemas.openxmlformats.org/officeDocument/2006/relationships/slide" Target="/ppt/slides/slide4.xml" Id="Rb1f98fd6b8874e22" /><Relationship Type="http://schemas.openxmlformats.org/officeDocument/2006/relationships/slide" Target="/ppt/slides/slide5.xml" Id="R82ce188ade434570" /><Relationship Type="http://schemas.openxmlformats.org/officeDocument/2006/relationships/slide" Target="/ppt/slides/slide6.xml" Id="Rde80b5348bb74079" /><Relationship Type="http://schemas.openxmlformats.org/officeDocument/2006/relationships/slide" Target="/ppt/slides/slide7.xml" Id="Rc72f6825950f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770172f9c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500b67c140f9" /><Relationship Type="http://schemas.openxmlformats.org/officeDocument/2006/relationships/theme" Target="/ppt/slideMasters/theme/theme1.xml" Id="R3046e74b2773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5500b67c1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36213cd4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38cf5f17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42be98a0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571c4085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640d2ce41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1a98955f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98fc55e8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ANOR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19 031 712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SLEZE VILMA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913 125 827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ANOR HOLDING AS</a:t>
            </a:r>
          </a:p>
        </p:txBody>
      </p:sp>
    </p:spTree>
  </p:cSld>
  <p:clrMapOvr>
    <a:masterClrMapping xmlns:a="http://schemas.openxmlformats.org/drawingml/2006/main"/>
  </p:clrMapOvr>
</p:sld>
</file>