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1b4d53f4984b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b24f19aa7246c1"/>
  </p:sldMasterIdLst>
  <p:sldIdLst>
    <p:sldId xmlns:r="http://schemas.openxmlformats.org/officeDocument/2006/relationships" id="256" r:id="R42801e8b795e42b1"/>
    <p:sldId xmlns:r="http://schemas.openxmlformats.org/officeDocument/2006/relationships" id="257" r:id="R70ba6b5d718940f8"/>
    <p:sldId xmlns:r="http://schemas.openxmlformats.org/officeDocument/2006/relationships" id="258" r:id="R502ea29c6a0b4ed5"/>
    <p:sldId xmlns:r="http://schemas.openxmlformats.org/officeDocument/2006/relationships" id="259" r:id="R61bcd4ad8bb14ff9"/>
    <p:sldId xmlns:r="http://schemas.openxmlformats.org/officeDocument/2006/relationships" id="260" r:id="R36d83c8c64eb4059"/>
    <p:sldId xmlns:r="http://schemas.openxmlformats.org/officeDocument/2006/relationships" id="261" r:id="Rdfd3fe2cd3254862"/>
    <p:sldId xmlns:r="http://schemas.openxmlformats.org/officeDocument/2006/relationships" id="262" r:id="R8356a8d445234d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b24f19aa7246c1" /><Relationship Type="http://schemas.openxmlformats.org/officeDocument/2006/relationships/slide" Target="/ppt/slides/slide1.xml" Id="R42801e8b795e42b1" /><Relationship Type="http://schemas.openxmlformats.org/officeDocument/2006/relationships/slide" Target="/ppt/slides/slide2.xml" Id="R70ba6b5d718940f8" /><Relationship Type="http://schemas.openxmlformats.org/officeDocument/2006/relationships/slide" Target="/ppt/slides/slide3.xml" Id="R502ea29c6a0b4ed5" /><Relationship Type="http://schemas.openxmlformats.org/officeDocument/2006/relationships/slide" Target="/ppt/slides/slide4.xml" Id="R61bcd4ad8bb14ff9" /><Relationship Type="http://schemas.openxmlformats.org/officeDocument/2006/relationships/slide" Target="/ppt/slides/slide5.xml" Id="R36d83c8c64eb4059" /><Relationship Type="http://schemas.openxmlformats.org/officeDocument/2006/relationships/slide" Target="/ppt/slides/slide6.xml" Id="Rdfd3fe2cd3254862" /><Relationship Type="http://schemas.openxmlformats.org/officeDocument/2006/relationships/slide" Target="/ppt/slides/slide7.xml" Id="R8356a8d445234d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b61d21fc9143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747751f014051" /><Relationship Type="http://schemas.openxmlformats.org/officeDocument/2006/relationships/theme" Target="/ppt/slideMasters/theme/theme1.xml" Id="R4e0b54c230934f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2747751f0140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5e98d11ac49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6114919544b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111db840f47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6dffc68ca49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2f193f05644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ccc880ddea4d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7747cfd894b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SFR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SFR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609 764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−8 469 983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−13 143 755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570 209 517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1 028 662 954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FJELLCO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BIFROST OG DRAUPNE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VANADIS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Haraldsgata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913 139 747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SFR HOLDING AS</a:t>
            </a:r>
          </a:p>
        </p:txBody>
      </p:sp>
    </p:spTree>
  </p:cSld>
  <p:clrMapOvr>
    <a:masterClrMapping xmlns:a="http://schemas.openxmlformats.org/drawingml/2006/main"/>
  </p:clrMapOvr>
</p:sld>
</file>