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cb7a0fd7ed42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7685934d8e4549"/>
  </p:sldMasterIdLst>
  <p:sldIdLst>
    <p:sldId xmlns:r="http://schemas.openxmlformats.org/officeDocument/2006/relationships" id="256" r:id="R228b7ca08d5f4a53"/>
    <p:sldId xmlns:r="http://schemas.openxmlformats.org/officeDocument/2006/relationships" id="257" r:id="R7c82da8de4c84e21"/>
    <p:sldId xmlns:r="http://schemas.openxmlformats.org/officeDocument/2006/relationships" id="258" r:id="Rf56d7a7933134026"/>
    <p:sldId xmlns:r="http://schemas.openxmlformats.org/officeDocument/2006/relationships" id="259" r:id="R156dd37ead2a4aee"/>
    <p:sldId xmlns:r="http://schemas.openxmlformats.org/officeDocument/2006/relationships" id="260" r:id="Ra02073b50f0b4912"/>
    <p:sldId xmlns:r="http://schemas.openxmlformats.org/officeDocument/2006/relationships" id="261" r:id="R40de424e1da44b8b"/>
    <p:sldId xmlns:r="http://schemas.openxmlformats.org/officeDocument/2006/relationships" id="262" r:id="R730e300d30b54b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685934d8e4549" /><Relationship Type="http://schemas.openxmlformats.org/officeDocument/2006/relationships/slide" Target="/ppt/slides/slide1.xml" Id="R228b7ca08d5f4a53" /><Relationship Type="http://schemas.openxmlformats.org/officeDocument/2006/relationships/slide" Target="/ppt/slides/slide2.xml" Id="R7c82da8de4c84e21" /><Relationship Type="http://schemas.openxmlformats.org/officeDocument/2006/relationships/slide" Target="/ppt/slides/slide3.xml" Id="Rf56d7a7933134026" /><Relationship Type="http://schemas.openxmlformats.org/officeDocument/2006/relationships/slide" Target="/ppt/slides/slide4.xml" Id="R156dd37ead2a4aee" /><Relationship Type="http://schemas.openxmlformats.org/officeDocument/2006/relationships/slide" Target="/ppt/slides/slide5.xml" Id="Ra02073b50f0b4912" /><Relationship Type="http://schemas.openxmlformats.org/officeDocument/2006/relationships/slide" Target="/ppt/slides/slide6.xml" Id="R40de424e1da44b8b" /><Relationship Type="http://schemas.openxmlformats.org/officeDocument/2006/relationships/slide" Target="/ppt/slides/slide7.xml" Id="R730e300d30b54b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5dda16cd942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525df690a4b13" /><Relationship Type="http://schemas.openxmlformats.org/officeDocument/2006/relationships/theme" Target="/ppt/slideMasters/theme/theme1.xml" Id="R7bbbdb5e262b4e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1525df690a4b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52a581eff49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61b96d57241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72f612c5744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c085888a04a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84b7e186e4f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8e4ab3bd042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c1ffae2c34f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MYRBOSTAD BYGG &amp;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MYRBOSTAD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MYRBOSTAD BYGG &amp; ANLEGG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MYRBOSTAD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MYRBOSTAD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MYRBOSTAD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17 815 072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674 305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5 771 820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MYRBOSTAD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 MYRBOSTAD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MYRBOSTAD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Varholmyrane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myrbo_kenneth@hotmail.com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913 140 230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MYRBOSTAD BYGG &amp; ANLEGG AS</a:t>
            </a:r>
          </a:p>
        </p:txBody>
      </p:sp>
    </p:spTree>
  </p:cSld>
  <p:clrMapOvr>
    <a:masterClrMapping xmlns:a="http://schemas.openxmlformats.org/drawingml/2006/main"/>
  </p:clrMapOvr>
</p:sld>
</file>