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ef2d12ab8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cd504792f4f25"/>
  </p:sldMasterIdLst>
  <p:sldIdLst>
    <p:sldId xmlns:r="http://schemas.openxmlformats.org/officeDocument/2006/relationships" id="256" r:id="R736f0364a8134ad4"/>
    <p:sldId xmlns:r="http://schemas.openxmlformats.org/officeDocument/2006/relationships" id="257" r:id="R5774505fc17a4b2d"/>
    <p:sldId xmlns:r="http://schemas.openxmlformats.org/officeDocument/2006/relationships" id="258" r:id="R3d9d554f869d4500"/>
    <p:sldId xmlns:r="http://schemas.openxmlformats.org/officeDocument/2006/relationships" id="259" r:id="R95796f0cf2f64b63"/>
    <p:sldId xmlns:r="http://schemas.openxmlformats.org/officeDocument/2006/relationships" id="260" r:id="Rbbc6610b656b46d0"/>
    <p:sldId xmlns:r="http://schemas.openxmlformats.org/officeDocument/2006/relationships" id="261" r:id="R3572d67f02ad446f"/>
    <p:sldId xmlns:r="http://schemas.openxmlformats.org/officeDocument/2006/relationships" id="262" r:id="R7026323778f0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cd504792f4f25" /><Relationship Type="http://schemas.openxmlformats.org/officeDocument/2006/relationships/slide" Target="/ppt/slides/slide1.xml" Id="R736f0364a8134ad4" /><Relationship Type="http://schemas.openxmlformats.org/officeDocument/2006/relationships/slide" Target="/ppt/slides/slide2.xml" Id="R5774505fc17a4b2d" /><Relationship Type="http://schemas.openxmlformats.org/officeDocument/2006/relationships/slide" Target="/ppt/slides/slide3.xml" Id="R3d9d554f869d4500" /><Relationship Type="http://schemas.openxmlformats.org/officeDocument/2006/relationships/slide" Target="/ppt/slides/slide4.xml" Id="R95796f0cf2f64b63" /><Relationship Type="http://schemas.openxmlformats.org/officeDocument/2006/relationships/slide" Target="/ppt/slides/slide5.xml" Id="Rbbc6610b656b46d0" /><Relationship Type="http://schemas.openxmlformats.org/officeDocument/2006/relationships/slide" Target="/ppt/slides/slide6.xml" Id="R3572d67f02ad446f" /><Relationship Type="http://schemas.openxmlformats.org/officeDocument/2006/relationships/slide" Target="/ppt/slides/slide7.xml" Id="R7026323778f0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2ecb0909d48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cdd777ed43a5" /><Relationship Type="http://schemas.openxmlformats.org/officeDocument/2006/relationships/theme" Target="/ppt/slideMasters/theme/theme1.xml" Id="Ra44a60bfe1f7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1cdd777ed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22490c981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a990a9f54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b7b88be0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2ef12b54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4cf3f85348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737ee82a342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a12554095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HERLAND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ENTREPRENØR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785 753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−680 554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381 666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JOHANNES  –  73,3 %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JOACHIM VINDENES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Elvebakken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HERLAND ENTREPRENØR AS</a:t>
            </a:r>
          </a:p>
        </p:txBody>
      </p:sp>
    </p:spTree>
  </p:cSld>
  <p:clrMapOvr>
    <a:masterClrMapping xmlns:a="http://schemas.openxmlformats.org/drawingml/2006/main"/>
  </p:clrMapOvr>
</p:sld>
</file>