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8bc74937d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a983005054e3e"/>
  </p:sldMasterIdLst>
  <p:sldIdLst>
    <p:sldId xmlns:r="http://schemas.openxmlformats.org/officeDocument/2006/relationships" id="256" r:id="R37db6707ef9e49ad"/>
    <p:sldId xmlns:r="http://schemas.openxmlformats.org/officeDocument/2006/relationships" id="257" r:id="Ra9551679dbe94ec2"/>
    <p:sldId xmlns:r="http://schemas.openxmlformats.org/officeDocument/2006/relationships" id="258" r:id="R726db9ff88504cfd"/>
    <p:sldId xmlns:r="http://schemas.openxmlformats.org/officeDocument/2006/relationships" id="259" r:id="R9dc6abc671bb4c3c"/>
    <p:sldId xmlns:r="http://schemas.openxmlformats.org/officeDocument/2006/relationships" id="260" r:id="Rbdb8c965acd642cf"/>
    <p:sldId xmlns:r="http://schemas.openxmlformats.org/officeDocument/2006/relationships" id="261" r:id="Rd062dc34231e4b04"/>
    <p:sldId xmlns:r="http://schemas.openxmlformats.org/officeDocument/2006/relationships" id="262" r:id="R34150bba8420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a983005054e3e" /><Relationship Type="http://schemas.openxmlformats.org/officeDocument/2006/relationships/slide" Target="/ppt/slides/slide1.xml" Id="R37db6707ef9e49ad" /><Relationship Type="http://schemas.openxmlformats.org/officeDocument/2006/relationships/slide" Target="/ppt/slides/slide2.xml" Id="Ra9551679dbe94ec2" /><Relationship Type="http://schemas.openxmlformats.org/officeDocument/2006/relationships/slide" Target="/ppt/slides/slide3.xml" Id="R726db9ff88504cfd" /><Relationship Type="http://schemas.openxmlformats.org/officeDocument/2006/relationships/slide" Target="/ppt/slides/slide4.xml" Id="R9dc6abc671bb4c3c" /><Relationship Type="http://schemas.openxmlformats.org/officeDocument/2006/relationships/slide" Target="/ppt/slides/slide5.xml" Id="Rbdb8c965acd642cf" /><Relationship Type="http://schemas.openxmlformats.org/officeDocument/2006/relationships/slide" Target="/ppt/slides/slide6.xml" Id="Rd062dc34231e4b04" /><Relationship Type="http://schemas.openxmlformats.org/officeDocument/2006/relationships/slide" Target="/ppt/slides/slide7.xml" Id="R34150bba8420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788089e1e4a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8bb5cf7f141a5" /><Relationship Type="http://schemas.openxmlformats.org/officeDocument/2006/relationships/theme" Target="/ppt/slideMasters/theme/theme1.xml" Id="Rcc001de54c0c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8bb5cf7f1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6de28ed02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de2071032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d9d8bcfa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e61c529e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f8bcc14444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f3d32b8d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e93f03ad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MORTEN P HÅKONSEN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MORTEN P HÅKONSEN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6 547 179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2 164 572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PLYHN HÅKONSEN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morten@mortenmur.no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www.mortenmur.no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913 147 111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MORTEN P HÅKONSEN AS</a:t>
            </a:r>
          </a:p>
        </p:txBody>
      </p:sp>
    </p:spTree>
  </p:cSld>
  <p:clrMapOvr>
    <a:masterClrMapping xmlns:a="http://schemas.openxmlformats.org/drawingml/2006/main"/>
  </p:clrMapOvr>
</p:sld>
</file>