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1cefb850844d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58f1609e41434a"/>
  </p:sldMasterIdLst>
  <p:sldIdLst>
    <p:sldId xmlns:r="http://schemas.openxmlformats.org/officeDocument/2006/relationships" id="256" r:id="R73abaea64ba8486e"/>
    <p:sldId xmlns:r="http://schemas.openxmlformats.org/officeDocument/2006/relationships" id="257" r:id="Rcd70da1683d34d05"/>
    <p:sldId xmlns:r="http://schemas.openxmlformats.org/officeDocument/2006/relationships" id="258" r:id="Rb059e8f13b5e4267"/>
    <p:sldId xmlns:r="http://schemas.openxmlformats.org/officeDocument/2006/relationships" id="259" r:id="R28048a17a4f34d37"/>
    <p:sldId xmlns:r="http://schemas.openxmlformats.org/officeDocument/2006/relationships" id="260" r:id="Rf478f4078b5f4478"/>
    <p:sldId xmlns:r="http://schemas.openxmlformats.org/officeDocument/2006/relationships" id="261" r:id="R5e908a8376cf4fc6"/>
    <p:sldId xmlns:r="http://schemas.openxmlformats.org/officeDocument/2006/relationships" id="262" r:id="R41f697365d3346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58f1609e41434a" /><Relationship Type="http://schemas.openxmlformats.org/officeDocument/2006/relationships/slide" Target="/ppt/slides/slide1.xml" Id="R73abaea64ba8486e" /><Relationship Type="http://schemas.openxmlformats.org/officeDocument/2006/relationships/slide" Target="/ppt/slides/slide2.xml" Id="Rcd70da1683d34d05" /><Relationship Type="http://schemas.openxmlformats.org/officeDocument/2006/relationships/slide" Target="/ppt/slides/slide3.xml" Id="Rb059e8f13b5e4267" /><Relationship Type="http://schemas.openxmlformats.org/officeDocument/2006/relationships/slide" Target="/ppt/slides/slide4.xml" Id="R28048a17a4f34d37" /><Relationship Type="http://schemas.openxmlformats.org/officeDocument/2006/relationships/slide" Target="/ppt/slides/slide5.xml" Id="Rf478f4078b5f4478" /><Relationship Type="http://schemas.openxmlformats.org/officeDocument/2006/relationships/slide" Target="/ppt/slides/slide6.xml" Id="R5e908a8376cf4fc6" /><Relationship Type="http://schemas.openxmlformats.org/officeDocument/2006/relationships/slide" Target="/ppt/slides/slide7.xml" Id="R41f697365d3346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4fabef0a8b41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48cb0cdd43ad" /><Relationship Type="http://schemas.openxmlformats.org/officeDocument/2006/relationships/theme" Target="/ppt/slideMasters/theme/theme1.xml" Id="R63aaa4aae6fe43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fa48cb0cdd43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0ef89af0d745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0eb7c3d55643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2e243b8b41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a6c2ecc59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ec368837e04e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d9c38091493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ada992384a44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SEB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52 041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948 360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2 647 234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BOTNEN STIAN ESBEN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Fageråsveien 22A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913 152 697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SEB INVEST AS</a:t>
            </a:r>
          </a:p>
        </p:txBody>
      </p:sp>
    </p:spTree>
  </p:cSld>
  <p:clrMapOvr>
    <a:masterClrMapping xmlns:a="http://schemas.openxmlformats.org/drawingml/2006/main"/>
  </p:clrMapOvr>
</p:sld>
</file>