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61a0fd64e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e3f8541a64a32"/>
  </p:sldMasterIdLst>
  <p:sldIdLst>
    <p:sldId xmlns:r="http://schemas.openxmlformats.org/officeDocument/2006/relationships" id="256" r:id="Red01cb3f402e46ca"/>
    <p:sldId xmlns:r="http://schemas.openxmlformats.org/officeDocument/2006/relationships" id="257" r:id="R2f54028be39242ab"/>
    <p:sldId xmlns:r="http://schemas.openxmlformats.org/officeDocument/2006/relationships" id="258" r:id="R098f7917aa584745"/>
    <p:sldId xmlns:r="http://schemas.openxmlformats.org/officeDocument/2006/relationships" id="259" r:id="R73ef919791da412d"/>
    <p:sldId xmlns:r="http://schemas.openxmlformats.org/officeDocument/2006/relationships" id="260" r:id="R31a35a3099ee4096"/>
    <p:sldId xmlns:r="http://schemas.openxmlformats.org/officeDocument/2006/relationships" id="261" r:id="R7fce2726c71541f6"/>
    <p:sldId xmlns:r="http://schemas.openxmlformats.org/officeDocument/2006/relationships" id="262" r:id="Ra9fd12e81b07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e3f8541a64a32" /><Relationship Type="http://schemas.openxmlformats.org/officeDocument/2006/relationships/slide" Target="/ppt/slides/slide1.xml" Id="Red01cb3f402e46ca" /><Relationship Type="http://schemas.openxmlformats.org/officeDocument/2006/relationships/slide" Target="/ppt/slides/slide2.xml" Id="R2f54028be39242ab" /><Relationship Type="http://schemas.openxmlformats.org/officeDocument/2006/relationships/slide" Target="/ppt/slides/slide3.xml" Id="R098f7917aa584745" /><Relationship Type="http://schemas.openxmlformats.org/officeDocument/2006/relationships/slide" Target="/ppt/slides/slide4.xml" Id="R73ef919791da412d" /><Relationship Type="http://schemas.openxmlformats.org/officeDocument/2006/relationships/slide" Target="/ppt/slides/slide5.xml" Id="R31a35a3099ee4096" /><Relationship Type="http://schemas.openxmlformats.org/officeDocument/2006/relationships/slide" Target="/ppt/slides/slide6.xml" Id="R7fce2726c71541f6" /><Relationship Type="http://schemas.openxmlformats.org/officeDocument/2006/relationships/slide" Target="/ppt/slides/slide7.xml" Id="Ra9fd12e81b07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9eac8f675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6f0490e64057" /><Relationship Type="http://schemas.openxmlformats.org/officeDocument/2006/relationships/theme" Target="/ppt/slideMasters/theme/theme1.xml" Id="R7bfd301adee2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16f0490e6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43b08bca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828f554ad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e87b7409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c218e2b6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fb5b25ce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d77385909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93114084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ENKON AS ble etablert [år] og holder til i Nygårdsjøen.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48 130 908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16 857 644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26 902 520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OJP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Holmsundfjorden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8120 Nygårdsjøen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ENKON AS</a:t>
            </a:r>
          </a:p>
        </p:txBody>
      </p:sp>
    </p:spTree>
  </p:cSld>
  <p:clrMapOvr>
    <a:masterClrMapping xmlns:a="http://schemas.openxmlformats.org/drawingml/2006/main"/>
  </p:clrMapOvr>
</p:sld>
</file>