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ee0ba01a044f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7993d5d6e4488e"/>
  </p:sldMasterIdLst>
  <p:sldIdLst>
    <p:sldId xmlns:r="http://schemas.openxmlformats.org/officeDocument/2006/relationships" id="256" r:id="Radfb48da501f4b55"/>
    <p:sldId xmlns:r="http://schemas.openxmlformats.org/officeDocument/2006/relationships" id="257" r:id="R858297b95dc74bbd"/>
    <p:sldId xmlns:r="http://schemas.openxmlformats.org/officeDocument/2006/relationships" id="258" r:id="Rdc9a3bef321b4e84"/>
    <p:sldId xmlns:r="http://schemas.openxmlformats.org/officeDocument/2006/relationships" id="259" r:id="R331401758c824702"/>
    <p:sldId xmlns:r="http://schemas.openxmlformats.org/officeDocument/2006/relationships" id="260" r:id="R6ff5bda943a44f3a"/>
    <p:sldId xmlns:r="http://schemas.openxmlformats.org/officeDocument/2006/relationships" id="261" r:id="R8f1c48ebf50b4867"/>
    <p:sldId xmlns:r="http://schemas.openxmlformats.org/officeDocument/2006/relationships" id="262" r:id="R92c28d1f535444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993d5d6e4488e" /><Relationship Type="http://schemas.openxmlformats.org/officeDocument/2006/relationships/slide" Target="/ppt/slides/slide1.xml" Id="Radfb48da501f4b55" /><Relationship Type="http://schemas.openxmlformats.org/officeDocument/2006/relationships/slide" Target="/ppt/slides/slide2.xml" Id="R858297b95dc74bbd" /><Relationship Type="http://schemas.openxmlformats.org/officeDocument/2006/relationships/slide" Target="/ppt/slides/slide3.xml" Id="Rdc9a3bef321b4e84" /><Relationship Type="http://schemas.openxmlformats.org/officeDocument/2006/relationships/slide" Target="/ppt/slides/slide4.xml" Id="R331401758c824702" /><Relationship Type="http://schemas.openxmlformats.org/officeDocument/2006/relationships/slide" Target="/ppt/slides/slide5.xml" Id="R6ff5bda943a44f3a" /><Relationship Type="http://schemas.openxmlformats.org/officeDocument/2006/relationships/slide" Target="/ppt/slides/slide6.xml" Id="R8f1c48ebf50b4867" /><Relationship Type="http://schemas.openxmlformats.org/officeDocument/2006/relationships/slide" Target="/ppt/slides/slide7.xml" Id="R92c28d1f535444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b22feebe94a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d9251a0fc4b4c" /><Relationship Type="http://schemas.openxmlformats.org/officeDocument/2006/relationships/theme" Target="/ppt/slideMasters/theme/theme1.xml" Id="R655537f06c2c40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dd9251a0fc4b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d0747a38142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645bf35834e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8ba0b57da41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4543395154c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e32b5dc5f4c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a5522e21d48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5de6f6ab54d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ENTREPRENØRBEDRIFT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ENTREPRENØRBEDRIFT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ENTREPRENØRBEDRIFT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ENTREPRENØRBEDRIFT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ENTREPRENØRBEDRIFT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ENTREPRENØRBEDRIFT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173 874 654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6 926 278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5 666 478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15 503 988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77 027 146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ENTREPRENØRBEDRIFT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FIBER CAPITAL AS  –  82,0 %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K21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ETAL HOLDING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 KAPITAL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P.S.SERVICES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ENTREPRENØRBEDRIFT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Wickstrøms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00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www.oseb.no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913 155 637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ENTREPRENØRBEDRIFT AS</a:t>
            </a:r>
          </a:p>
        </p:txBody>
      </p:sp>
    </p:spTree>
  </p:cSld>
  <p:clrMapOvr>
    <a:masterClrMapping xmlns:a="http://schemas.openxmlformats.org/drawingml/2006/main"/>
  </p:clrMapOvr>
</p:sld>
</file>