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9463bf87b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06f31c4cd4ac4"/>
  </p:sldMasterIdLst>
  <p:sldIdLst>
    <p:sldId xmlns:r="http://schemas.openxmlformats.org/officeDocument/2006/relationships" id="256" r:id="R91fc395d31c54a47"/>
    <p:sldId xmlns:r="http://schemas.openxmlformats.org/officeDocument/2006/relationships" id="257" r:id="Rfb5dfc2c1dda415b"/>
    <p:sldId xmlns:r="http://schemas.openxmlformats.org/officeDocument/2006/relationships" id="258" r:id="Rc9c5682d3686442e"/>
    <p:sldId xmlns:r="http://schemas.openxmlformats.org/officeDocument/2006/relationships" id="259" r:id="R1528dc42e22040d9"/>
    <p:sldId xmlns:r="http://schemas.openxmlformats.org/officeDocument/2006/relationships" id="260" r:id="Ref980402e87a43bc"/>
    <p:sldId xmlns:r="http://schemas.openxmlformats.org/officeDocument/2006/relationships" id="261" r:id="R5e4c8a1bd8f74501"/>
    <p:sldId xmlns:r="http://schemas.openxmlformats.org/officeDocument/2006/relationships" id="262" r:id="R3cbd28cc83b2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06f31c4cd4ac4" /><Relationship Type="http://schemas.openxmlformats.org/officeDocument/2006/relationships/slide" Target="/ppt/slides/slide1.xml" Id="R91fc395d31c54a47" /><Relationship Type="http://schemas.openxmlformats.org/officeDocument/2006/relationships/slide" Target="/ppt/slides/slide2.xml" Id="Rfb5dfc2c1dda415b" /><Relationship Type="http://schemas.openxmlformats.org/officeDocument/2006/relationships/slide" Target="/ppt/slides/slide3.xml" Id="Rc9c5682d3686442e" /><Relationship Type="http://schemas.openxmlformats.org/officeDocument/2006/relationships/slide" Target="/ppt/slides/slide4.xml" Id="R1528dc42e22040d9" /><Relationship Type="http://schemas.openxmlformats.org/officeDocument/2006/relationships/slide" Target="/ppt/slides/slide5.xml" Id="Ref980402e87a43bc" /><Relationship Type="http://schemas.openxmlformats.org/officeDocument/2006/relationships/slide" Target="/ppt/slides/slide6.xml" Id="R5e4c8a1bd8f74501" /><Relationship Type="http://schemas.openxmlformats.org/officeDocument/2006/relationships/slide" Target="/ppt/slides/slide7.xml" Id="R3cbd28cc83b2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4400de67948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3803e3f174244" /><Relationship Type="http://schemas.openxmlformats.org/officeDocument/2006/relationships/theme" Target="/ppt/slideMasters/theme/theme1.xml" Id="R54461d266c46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3803e3f17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4900bd732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ff1e5dc6a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b18c9fc5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aea6cb5f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d22ae4db9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7311ae468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122f5b8ef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AHS MASKIN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13 045 258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7 464 409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 ASGEIR HAVNVIK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Bureisingsveien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913 162 544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MASKIN AS</a:t>
            </a:r>
          </a:p>
        </p:txBody>
      </p:sp>
    </p:spTree>
  </p:cSld>
  <p:clrMapOvr>
    <a:masterClrMapping xmlns:a="http://schemas.openxmlformats.org/drawingml/2006/main"/>
  </p:clrMapOvr>
</p:sld>
</file>