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c3420913b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3447204cd433c"/>
  </p:sldMasterIdLst>
  <p:sldIdLst>
    <p:sldId xmlns:r="http://schemas.openxmlformats.org/officeDocument/2006/relationships" id="256" r:id="R0892530e01c14d3a"/>
    <p:sldId xmlns:r="http://schemas.openxmlformats.org/officeDocument/2006/relationships" id="257" r:id="Rd35f0355263e4725"/>
    <p:sldId xmlns:r="http://schemas.openxmlformats.org/officeDocument/2006/relationships" id="258" r:id="Rb61ac79cb88444f2"/>
    <p:sldId xmlns:r="http://schemas.openxmlformats.org/officeDocument/2006/relationships" id="259" r:id="R079d2ed1438c417a"/>
    <p:sldId xmlns:r="http://schemas.openxmlformats.org/officeDocument/2006/relationships" id="260" r:id="R929cbc15674143fc"/>
    <p:sldId xmlns:r="http://schemas.openxmlformats.org/officeDocument/2006/relationships" id="261" r:id="Refef86d600a149b8"/>
    <p:sldId xmlns:r="http://schemas.openxmlformats.org/officeDocument/2006/relationships" id="262" r:id="R1026cca05cea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3447204cd433c" /><Relationship Type="http://schemas.openxmlformats.org/officeDocument/2006/relationships/slide" Target="/ppt/slides/slide1.xml" Id="R0892530e01c14d3a" /><Relationship Type="http://schemas.openxmlformats.org/officeDocument/2006/relationships/slide" Target="/ppt/slides/slide2.xml" Id="Rd35f0355263e4725" /><Relationship Type="http://schemas.openxmlformats.org/officeDocument/2006/relationships/slide" Target="/ppt/slides/slide3.xml" Id="Rb61ac79cb88444f2" /><Relationship Type="http://schemas.openxmlformats.org/officeDocument/2006/relationships/slide" Target="/ppt/slides/slide4.xml" Id="R079d2ed1438c417a" /><Relationship Type="http://schemas.openxmlformats.org/officeDocument/2006/relationships/slide" Target="/ppt/slides/slide5.xml" Id="R929cbc15674143fc" /><Relationship Type="http://schemas.openxmlformats.org/officeDocument/2006/relationships/slide" Target="/ppt/slides/slide6.xml" Id="Refef86d600a149b8" /><Relationship Type="http://schemas.openxmlformats.org/officeDocument/2006/relationships/slide" Target="/ppt/slides/slide7.xml" Id="R1026cca05cea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c4dcbab1d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1403ac450433b" /><Relationship Type="http://schemas.openxmlformats.org/officeDocument/2006/relationships/theme" Target="/ppt/slideMasters/theme/theme1.xml" Id="R7d1e07b7a8e0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1403ac450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44143682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245e85ba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176e6ff5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cfedb764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87c304ab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0e0d3e25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667ac540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HØYLANDET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HØYLANDET RØR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ØKSTAD ROLF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HAAKONSEN ERLING WALDEMAR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rolf-oek@online.no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913 162 854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RØR AS</a:t>
            </a:r>
          </a:p>
        </p:txBody>
      </p:sp>
    </p:spTree>
  </p:cSld>
  <p:clrMapOvr>
    <a:masterClrMapping xmlns:a="http://schemas.openxmlformats.org/drawingml/2006/main"/>
  </p:clrMapOvr>
</p:sld>
</file>