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0d68a414c549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6025066a704af0"/>
  </p:sldMasterIdLst>
  <p:sldIdLst>
    <p:sldId xmlns:r="http://schemas.openxmlformats.org/officeDocument/2006/relationships" id="256" r:id="Ra5b792e0768a42b8"/>
    <p:sldId xmlns:r="http://schemas.openxmlformats.org/officeDocument/2006/relationships" id="257" r:id="Rc73e3726f3564ead"/>
    <p:sldId xmlns:r="http://schemas.openxmlformats.org/officeDocument/2006/relationships" id="258" r:id="R46315ae7abf9458f"/>
    <p:sldId xmlns:r="http://schemas.openxmlformats.org/officeDocument/2006/relationships" id="259" r:id="Re04e152a82fa4d82"/>
    <p:sldId xmlns:r="http://schemas.openxmlformats.org/officeDocument/2006/relationships" id="260" r:id="R5482d7cfa1fc46e1"/>
    <p:sldId xmlns:r="http://schemas.openxmlformats.org/officeDocument/2006/relationships" id="261" r:id="Rdc1a5fb6add44b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6025066a704af0" /><Relationship Type="http://schemas.openxmlformats.org/officeDocument/2006/relationships/slide" Target="/ppt/slides/slide1.xml" Id="Ra5b792e0768a42b8" /><Relationship Type="http://schemas.openxmlformats.org/officeDocument/2006/relationships/slide" Target="/ppt/slides/slide2.xml" Id="Rc73e3726f3564ead" /><Relationship Type="http://schemas.openxmlformats.org/officeDocument/2006/relationships/slide" Target="/ppt/slides/slide3.xml" Id="R46315ae7abf9458f" /><Relationship Type="http://schemas.openxmlformats.org/officeDocument/2006/relationships/slide" Target="/ppt/slides/slide4.xml" Id="Re04e152a82fa4d82" /><Relationship Type="http://schemas.openxmlformats.org/officeDocument/2006/relationships/slide" Target="/ppt/slides/slide5.xml" Id="R5482d7cfa1fc46e1" /><Relationship Type="http://schemas.openxmlformats.org/officeDocument/2006/relationships/slide" Target="/ppt/slides/slide6.xml" Id="Rdc1a5fb6add44b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aa8948ac5b4a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f5204c897491b" /><Relationship Type="http://schemas.openxmlformats.org/officeDocument/2006/relationships/theme" Target="/ppt/slideMasters/theme/theme1.xml" Id="R3bca4e3227954e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1f5204c89749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aac51e1be4f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4cd88e23647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fea4b1cd242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0bbd1b5de49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f1237a5f648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40a6257d348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STOMAS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913 167 821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STOMAS HOLDING AS</a:t>
            </a:r>
          </a:p>
        </p:txBody>
      </p:sp>
    </p:spTree>
  </p:cSld>
  <p:clrMapOvr>
    <a:masterClrMapping xmlns:a="http://schemas.openxmlformats.org/drawingml/2006/main"/>
  </p:clrMapOvr>
</p:sld>
</file>