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7cb5d2ab2542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3cfe57e2554257"/>
  </p:sldMasterIdLst>
  <p:sldIdLst>
    <p:sldId xmlns:r="http://schemas.openxmlformats.org/officeDocument/2006/relationships" id="256" r:id="R03153247c3fa4b23"/>
    <p:sldId xmlns:r="http://schemas.openxmlformats.org/officeDocument/2006/relationships" id="257" r:id="Rad1200793fcf4f85"/>
    <p:sldId xmlns:r="http://schemas.openxmlformats.org/officeDocument/2006/relationships" id="258" r:id="Rce6906d6d71c4632"/>
    <p:sldId xmlns:r="http://schemas.openxmlformats.org/officeDocument/2006/relationships" id="259" r:id="R328ef88a360c45f2"/>
    <p:sldId xmlns:r="http://schemas.openxmlformats.org/officeDocument/2006/relationships" id="260" r:id="R90c3d27596994443"/>
    <p:sldId xmlns:r="http://schemas.openxmlformats.org/officeDocument/2006/relationships" id="261" r:id="Rc7b8434d92664ba5"/>
    <p:sldId xmlns:r="http://schemas.openxmlformats.org/officeDocument/2006/relationships" id="262" r:id="R0cc2b865e343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cfe57e2554257" /><Relationship Type="http://schemas.openxmlformats.org/officeDocument/2006/relationships/slide" Target="/ppt/slides/slide1.xml" Id="R03153247c3fa4b23" /><Relationship Type="http://schemas.openxmlformats.org/officeDocument/2006/relationships/slide" Target="/ppt/slides/slide2.xml" Id="Rad1200793fcf4f85" /><Relationship Type="http://schemas.openxmlformats.org/officeDocument/2006/relationships/slide" Target="/ppt/slides/slide3.xml" Id="Rce6906d6d71c4632" /><Relationship Type="http://schemas.openxmlformats.org/officeDocument/2006/relationships/slide" Target="/ppt/slides/slide4.xml" Id="R328ef88a360c45f2" /><Relationship Type="http://schemas.openxmlformats.org/officeDocument/2006/relationships/slide" Target="/ppt/slides/slide5.xml" Id="R90c3d27596994443" /><Relationship Type="http://schemas.openxmlformats.org/officeDocument/2006/relationships/slide" Target="/ppt/slides/slide6.xml" Id="Rc7b8434d92664ba5" /><Relationship Type="http://schemas.openxmlformats.org/officeDocument/2006/relationships/slide" Target="/ppt/slides/slide7.xml" Id="R0cc2b865e343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1de59b912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ec511f1f6491d" /><Relationship Type="http://schemas.openxmlformats.org/officeDocument/2006/relationships/theme" Target="/ppt/slideMasters/theme/theme1.xml" Id="Rde5c2099fe2249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aec511f1f649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2c1a418614a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d76d4a0d344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b234ae00546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c2ad4477e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1ccc0ffc94a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e466c7aab43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f6dd05ace46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STOMAS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STOMAS HOLDING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1 576 801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TOR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NORDTVEIT ROALD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SALOMONSEN ASKILD REIDAR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913 167 821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HOLDING AS</a:t>
            </a:r>
          </a:p>
        </p:txBody>
      </p:sp>
    </p:spTree>
  </p:cSld>
  <p:clrMapOvr>
    <a:masterClrMapping xmlns:a="http://schemas.openxmlformats.org/drawingml/2006/main"/>
  </p:clrMapOvr>
</p:sld>
</file>