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805c8eb435e486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c607504c634daf"/>
  </p:sldMasterIdLst>
  <p:sldIdLst>
    <p:sldId xmlns:r="http://schemas.openxmlformats.org/officeDocument/2006/relationships" id="256" r:id="Rdb094e15eccf48fc"/>
    <p:sldId xmlns:r="http://schemas.openxmlformats.org/officeDocument/2006/relationships" id="257" r:id="R7e02c1ef887c47d2"/>
    <p:sldId xmlns:r="http://schemas.openxmlformats.org/officeDocument/2006/relationships" id="258" r:id="R1f51f0fe4be04de3"/>
    <p:sldId xmlns:r="http://schemas.openxmlformats.org/officeDocument/2006/relationships" id="259" r:id="R8ce15e37aa3b4d67"/>
    <p:sldId xmlns:r="http://schemas.openxmlformats.org/officeDocument/2006/relationships" id="260" r:id="Rc9107e2caf4544b0"/>
    <p:sldId xmlns:r="http://schemas.openxmlformats.org/officeDocument/2006/relationships" id="261" r:id="R2300084347f04345"/>
    <p:sldId xmlns:r="http://schemas.openxmlformats.org/officeDocument/2006/relationships" id="262" r:id="R1ef0c198c5704b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c607504c634daf" /><Relationship Type="http://schemas.openxmlformats.org/officeDocument/2006/relationships/slide" Target="/ppt/slides/slide1.xml" Id="Rdb094e15eccf48fc" /><Relationship Type="http://schemas.openxmlformats.org/officeDocument/2006/relationships/slide" Target="/ppt/slides/slide2.xml" Id="R7e02c1ef887c47d2" /><Relationship Type="http://schemas.openxmlformats.org/officeDocument/2006/relationships/slide" Target="/ppt/slides/slide3.xml" Id="R1f51f0fe4be04de3" /><Relationship Type="http://schemas.openxmlformats.org/officeDocument/2006/relationships/slide" Target="/ppt/slides/slide4.xml" Id="R8ce15e37aa3b4d67" /><Relationship Type="http://schemas.openxmlformats.org/officeDocument/2006/relationships/slide" Target="/ppt/slides/slide5.xml" Id="Rc9107e2caf4544b0" /><Relationship Type="http://schemas.openxmlformats.org/officeDocument/2006/relationships/slide" Target="/ppt/slides/slide6.xml" Id="R2300084347f04345" /><Relationship Type="http://schemas.openxmlformats.org/officeDocument/2006/relationships/slide" Target="/ppt/slides/slide7.xml" Id="R1ef0c198c5704b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67fca950148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3b00f74104597" /><Relationship Type="http://schemas.openxmlformats.org/officeDocument/2006/relationships/theme" Target="/ppt/slideMasters/theme/theme1.xml" Id="Rafdd753a85c9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93b00f741045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21fcde06704d8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5fa4855c5459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71ba16e0a41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9d430d31641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7bdb7ce89c4d5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5ec8469b84ab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ae854443a4e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BRENDEN &amp; CO CONSULTING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BRENDEN &amp; CO CONSULTING AS ble etablert [år] og holder til i Drøbak.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1 473 009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213 381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626 595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TBH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1440 Drøbak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trude@brenden.no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www.brenden.no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913 168 240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BRENDEN &amp; CO CONSULTING AS</a:t>
            </a:r>
          </a:p>
        </p:txBody>
      </p:sp>
    </p:spTree>
  </p:cSld>
  <p:clrMapOvr>
    <a:masterClrMapping xmlns:a="http://schemas.openxmlformats.org/drawingml/2006/main"/>
  </p:clrMapOvr>
</p:sld>
</file>