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2b493e1f38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4012816d4429e"/>
  </p:sldMasterIdLst>
  <p:sldIdLst>
    <p:sldId xmlns:r="http://schemas.openxmlformats.org/officeDocument/2006/relationships" id="256" r:id="R3ffbde4fdb024f3e"/>
    <p:sldId xmlns:r="http://schemas.openxmlformats.org/officeDocument/2006/relationships" id="257" r:id="Ra0bcbc3108ca4f2c"/>
    <p:sldId xmlns:r="http://schemas.openxmlformats.org/officeDocument/2006/relationships" id="258" r:id="R2acc3795d8894a3c"/>
    <p:sldId xmlns:r="http://schemas.openxmlformats.org/officeDocument/2006/relationships" id="259" r:id="R0cf0f2c40dfa4c9b"/>
    <p:sldId xmlns:r="http://schemas.openxmlformats.org/officeDocument/2006/relationships" id="260" r:id="R8a37b5af3fb1405c"/>
    <p:sldId xmlns:r="http://schemas.openxmlformats.org/officeDocument/2006/relationships" id="261" r:id="R681b15f9c0d34a31"/>
    <p:sldId xmlns:r="http://schemas.openxmlformats.org/officeDocument/2006/relationships" id="262" r:id="R487cb94c111a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4012816d4429e" /><Relationship Type="http://schemas.openxmlformats.org/officeDocument/2006/relationships/slide" Target="/ppt/slides/slide1.xml" Id="R3ffbde4fdb024f3e" /><Relationship Type="http://schemas.openxmlformats.org/officeDocument/2006/relationships/slide" Target="/ppt/slides/slide2.xml" Id="Ra0bcbc3108ca4f2c" /><Relationship Type="http://schemas.openxmlformats.org/officeDocument/2006/relationships/slide" Target="/ppt/slides/slide3.xml" Id="R2acc3795d8894a3c" /><Relationship Type="http://schemas.openxmlformats.org/officeDocument/2006/relationships/slide" Target="/ppt/slides/slide4.xml" Id="R0cf0f2c40dfa4c9b" /><Relationship Type="http://schemas.openxmlformats.org/officeDocument/2006/relationships/slide" Target="/ppt/slides/slide5.xml" Id="R8a37b5af3fb1405c" /><Relationship Type="http://schemas.openxmlformats.org/officeDocument/2006/relationships/slide" Target="/ppt/slides/slide6.xml" Id="R681b15f9c0d34a31" /><Relationship Type="http://schemas.openxmlformats.org/officeDocument/2006/relationships/slide" Target="/ppt/slides/slide7.xml" Id="R487cb94c111a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751f4764a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c034af4ef49c5" /><Relationship Type="http://schemas.openxmlformats.org/officeDocument/2006/relationships/theme" Target="/ppt/slideMasters/theme/theme1.xml" Id="R1023e3fa6baf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c034af4ef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de0b4a45d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f453686d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de006d72c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56997665e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9a44da6684a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9af25f973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79da16e0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ØSTGÅRDEN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ØSTGÅRDEN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ØSTGÅRDEN DRIFT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ØSTGÅRDEN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ØSTGÅRDEN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ØSTGÅRDEN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5 695 813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1 056 395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1 989 979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3 418 197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ØSTGÅRDEN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GLENN ROBERT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JOACHIM KJØL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ØSTGÅRDEN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Rakeievegen 181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913 168 798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ØSTGÅRDEN DRIFT AS</a:t>
            </a:r>
          </a:p>
        </p:txBody>
      </p:sp>
    </p:spTree>
  </p:cSld>
  <p:clrMapOvr>
    <a:masterClrMapping xmlns:a="http://schemas.openxmlformats.org/drawingml/2006/main"/>
  </p:clrMapOvr>
</p:sld>
</file>