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7b1131524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c1734491542da"/>
  </p:sldMasterIdLst>
  <p:sldIdLst>
    <p:sldId xmlns:r="http://schemas.openxmlformats.org/officeDocument/2006/relationships" id="256" r:id="R88b7be86c743473d"/>
    <p:sldId xmlns:r="http://schemas.openxmlformats.org/officeDocument/2006/relationships" id="257" r:id="R3920d56983a94d76"/>
    <p:sldId xmlns:r="http://schemas.openxmlformats.org/officeDocument/2006/relationships" id="258" r:id="R5440dea540a642fe"/>
    <p:sldId xmlns:r="http://schemas.openxmlformats.org/officeDocument/2006/relationships" id="259" r:id="R8ff99f8a99214987"/>
    <p:sldId xmlns:r="http://schemas.openxmlformats.org/officeDocument/2006/relationships" id="260" r:id="R4c285fcd8ecb4c70"/>
    <p:sldId xmlns:r="http://schemas.openxmlformats.org/officeDocument/2006/relationships" id="261" r:id="R2089dafcdd7441bf"/>
    <p:sldId xmlns:r="http://schemas.openxmlformats.org/officeDocument/2006/relationships" id="262" r:id="R213cd30da777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c1734491542da" /><Relationship Type="http://schemas.openxmlformats.org/officeDocument/2006/relationships/slide" Target="/ppt/slides/slide1.xml" Id="R88b7be86c743473d" /><Relationship Type="http://schemas.openxmlformats.org/officeDocument/2006/relationships/slide" Target="/ppt/slides/slide2.xml" Id="R3920d56983a94d76" /><Relationship Type="http://schemas.openxmlformats.org/officeDocument/2006/relationships/slide" Target="/ppt/slides/slide3.xml" Id="R5440dea540a642fe" /><Relationship Type="http://schemas.openxmlformats.org/officeDocument/2006/relationships/slide" Target="/ppt/slides/slide4.xml" Id="R8ff99f8a99214987" /><Relationship Type="http://schemas.openxmlformats.org/officeDocument/2006/relationships/slide" Target="/ppt/slides/slide5.xml" Id="R4c285fcd8ecb4c70" /><Relationship Type="http://schemas.openxmlformats.org/officeDocument/2006/relationships/slide" Target="/ppt/slides/slide6.xml" Id="R2089dafcdd7441bf" /><Relationship Type="http://schemas.openxmlformats.org/officeDocument/2006/relationships/slide" Target="/ppt/slides/slide7.xml" Id="R213cd30da777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88974b3a2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3efbafa344514" /><Relationship Type="http://schemas.openxmlformats.org/officeDocument/2006/relationships/theme" Target="/ppt/slideMasters/theme/theme1.xml" Id="R2940cb5af027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3efbafa34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2ebc7bd2c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d1e9e740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78aad279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dac54171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0efd509e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583dbcfc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ecfbfd72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RYE-JOHNSON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RYE-JOHNSON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RYE-JOHNSON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RYE-JOHNSON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RYE-JOHNSON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RYE-JOHNSON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6 219 428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8 118 736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RYE-JOHNSON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RYE-JOHNSON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RYE-JOHNSON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21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trygvery@start.no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913 181 271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RYE-JOHNSON AS</a:t>
            </a:r>
          </a:p>
        </p:txBody>
      </p:sp>
    </p:spTree>
  </p:cSld>
  <p:clrMapOvr>
    <a:masterClrMapping xmlns:a="http://schemas.openxmlformats.org/drawingml/2006/main"/>
  </p:clrMapOvr>
</p:sld>
</file>