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10d37a2ff740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4f4bca4f1143c1"/>
  </p:sldMasterIdLst>
  <p:sldIdLst>
    <p:sldId xmlns:r="http://schemas.openxmlformats.org/officeDocument/2006/relationships" id="256" r:id="Radf9dcc9d0c24317"/>
    <p:sldId xmlns:r="http://schemas.openxmlformats.org/officeDocument/2006/relationships" id="257" r:id="Rccf0b60bccd34301"/>
    <p:sldId xmlns:r="http://schemas.openxmlformats.org/officeDocument/2006/relationships" id="258" r:id="R9ec3164a7c9e4c58"/>
    <p:sldId xmlns:r="http://schemas.openxmlformats.org/officeDocument/2006/relationships" id="259" r:id="R08f8d5abcb794c50"/>
    <p:sldId xmlns:r="http://schemas.openxmlformats.org/officeDocument/2006/relationships" id="260" r:id="R903e2fbc94ea4d73"/>
    <p:sldId xmlns:r="http://schemas.openxmlformats.org/officeDocument/2006/relationships" id="261" r:id="Re6bb16b7e6e64f48"/>
    <p:sldId xmlns:r="http://schemas.openxmlformats.org/officeDocument/2006/relationships" id="262" r:id="R8d8b0c3f051e4f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4f4bca4f1143c1" /><Relationship Type="http://schemas.openxmlformats.org/officeDocument/2006/relationships/slide" Target="/ppt/slides/slide1.xml" Id="Radf9dcc9d0c24317" /><Relationship Type="http://schemas.openxmlformats.org/officeDocument/2006/relationships/slide" Target="/ppt/slides/slide2.xml" Id="Rccf0b60bccd34301" /><Relationship Type="http://schemas.openxmlformats.org/officeDocument/2006/relationships/slide" Target="/ppt/slides/slide3.xml" Id="R9ec3164a7c9e4c58" /><Relationship Type="http://schemas.openxmlformats.org/officeDocument/2006/relationships/slide" Target="/ppt/slides/slide4.xml" Id="R08f8d5abcb794c50" /><Relationship Type="http://schemas.openxmlformats.org/officeDocument/2006/relationships/slide" Target="/ppt/slides/slide5.xml" Id="R903e2fbc94ea4d73" /><Relationship Type="http://schemas.openxmlformats.org/officeDocument/2006/relationships/slide" Target="/ppt/slides/slide6.xml" Id="Re6bb16b7e6e64f48" /><Relationship Type="http://schemas.openxmlformats.org/officeDocument/2006/relationships/slide" Target="/ppt/slides/slide7.xml" Id="R8d8b0c3f051e4f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3d5ba82e240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e26b891914f91" /><Relationship Type="http://schemas.openxmlformats.org/officeDocument/2006/relationships/theme" Target="/ppt/slideMasters/theme/theme1.xml" Id="Rff8d56369e304c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de26b891914f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42897544f40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eed4185da4a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4f84a100246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2b81e505f41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9533b1d3f47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edc2a88e244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734f687fb40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MULEKNAUSEN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MULEKNAUSEN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MULEKNAUSEN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MULEKNAUSEN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MULEKNAUSEN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MULEKNAUSEN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1 369 321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1 618 122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2 904 383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MULEKNAUSEN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BOLSTAD THOR OSCAR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BOLSTAD HENRIK FRIIS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BOLSTAD JØRGEN FRIIS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FRIIS ELIN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MULEKNAUSEN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Vetle Mules veg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3944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913 183 150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MULEKNAUSEN AS</a:t>
            </a:r>
          </a:p>
        </p:txBody>
      </p:sp>
    </p:spTree>
  </p:cSld>
  <p:clrMapOvr>
    <a:masterClrMapping xmlns:a="http://schemas.openxmlformats.org/drawingml/2006/main"/>
  </p:clrMapOvr>
</p:sld>
</file>