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a2becfede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650f10eda47b7"/>
  </p:sldMasterIdLst>
  <p:sldIdLst>
    <p:sldId xmlns:r="http://schemas.openxmlformats.org/officeDocument/2006/relationships" id="256" r:id="Reb7360b0264d4d65"/>
    <p:sldId xmlns:r="http://schemas.openxmlformats.org/officeDocument/2006/relationships" id="257" r:id="R06eaa799d74a40b9"/>
    <p:sldId xmlns:r="http://schemas.openxmlformats.org/officeDocument/2006/relationships" id="258" r:id="R1fdc7a3fecfb472e"/>
    <p:sldId xmlns:r="http://schemas.openxmlformats.org/officeDocument/2006/relationships" id="259" r:id="Rfe20272a17a541d9"/>
    <p:sldId xmlns:r="http://schemas.openxmlformats.org/officeDocument/2006/relationships" id="260" r:id="Rb8045266e65c4a01"/>
    <p:sldId xmlns:r="http://schemas.openxmlformats.org/officeDocument/2006/relationships" id="261" r:id="R7947258e869c47af"/>
    <p:sldId xmlns:r="http://schemas.openxmlformats.org/officeDocument/2006/relationships" id="262" r:id="R4c98167a927b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650f10eda47b7" /><Relationship Type="http://schemas.openxmlformats.org/officeDocument/2006/relationships/slide" Target="/ppt/slides/slide1.xml" Id="Reb7360b0264d4d65" /><Relationship Type="http://schemas.openxmlformats.org/officeDocument/2006/relationships/slide" Target="/ppt/slides/slide2.xml" Id="R06eaa799d74a40b9" /><Relationship Type="http://schemas.openxmlformats.org/officeDocument/2006/relationships/slide" Target="/ppt/slides/slide3.xml" Id="R1fdc7a3fecfb472e" /><Relationship Type="http://schemas.openxmlformats.org/officeDocument/2006/relationships/slide" Target="/ppt/slides/slide4.xml" Id="Rfe20272a17a541d9" /><Relationship Type="http://schemas.openxmlformats.org/officeDocument/2006/relationships/slide" Target="/ppt/slides/slide5.xml" Id="Rb8045266e65c4a01" /><Relationship Type="http://schemas.openxmlformats.org/officeDocument/2006/relationships/slide" Target="/ppt/slides/slide6.xml" Id="R7947258e869c47af" /><Relationship Type="http://schemas.openxmlformats.org/officeDocument/2006/relationships/slide" Target="/ppt/slides/slide7.xml" Id="R4c98167a927b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56b23b03d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f47c47ba84ca8" /><Relationship Type="http://schemas.openxmlformats.org/officeDocument/2006/relationships/theme" Target="/ppt/slideMasters/theme/theme1.xml" Id="R329871833a6d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f47c47ba8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dbf03662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44ac88b4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0f62ca85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9a564bb7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71a9b572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2fb9b551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8589274b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BK-ANLEGG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BK-ANLEGG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232 914 288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−11 613 854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78 759 274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DYNNA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Skoglistubben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913 186 885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BK-ANLEGG AS</a:t>
            </a:r>
          </a:p>
        </p:txBody>
      </p:sp>
    </p:spTree>
  </p:cSld>
  <p:clrMapOvr>
    <a:masterClrMapping xmlns:a="http://schemas.openxmlformats.org/drawingml/2006/main"/>
  </p:clrMapOvr>
</p:sld>
</file>