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9691be172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f928334434bf3"/>
  </p:sldMasterIdLst>
  <p:sldIdLst>
    <p:sldId xmlns:r="http://schemas.openxmlformats.org/officeDocument/2006/relationships" id="256" r:id="Rf659ccd825d34792"/>
    <p:sldId xmlns:r="http://schemas.openxmlformats.org/officeDocument/2006/relationships" id="257" r:id="R5caa8e57da164785"/>
    <p:sldId xmlns:r="http://schemas.openxmlformats.org/officeDocument/2006/relationships" id="258" r:id="Raaf05793b05f4d67"/>
    <p:sldId xmlns:r="http://schemas.openxmlformats.org/officeDocument/2006/relationships" id="259" r:id="Raafa9eb337284bd3"/>
    <p:sldId xmlns:r="http://schemas.openxmlformats.org/officeDocument/2006/relationships" id="260" r:id="Reeaf99b891194fa9"/>
    <p:sldId xmlns:r="http://schemas.openxmlformats.org/officeDocument/2006/relationships" id="261" r:id="R823d3991cf4f4f1c"/>
    <p:sldId xmlns:r="http://schemas.openxmlformats.org/officeDocument/2006/relationships" id="262" r:id="R053f3d0bec4d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f928334434bf3" /><Relationship Type="http://schemas.openxmlformats.org/officeDocument/2006/relationships/slide" Target="/ppt/slides/slide1.xml" Id="Rf659ccd825d34792" /><Relationship Type="http://schemas.openxmlformats.org/officeDocument/2006/relationships/slide" Target="/ppt/slides/slide2.xml" Id="R5caa8e57da164785" /><Relationship Type="http://schemas.openxmlformats.org/officeDocument/2006/relationships/slide" Target="/ppt/slides/slide3.xml" Id="Raaf05793b05f4d67" /><Relationship Type="http://schemas.openxmlformats.org/officeDocument/2006/relationships/slide" Target="/ppt/slides/slide4.xml" Id="Raafa9eb337284bd3" /><Relationship Type="http://schemas.openxmlformats.org/officeDocument/2006/relationships/slide" Target="/ppt/slides/slide5.xml" Id="Reeaf99b891194fa9" /><Relationship Type="http://schemas.openxmlformats.org/officeDocument/2006/relationships/slide" Target="/ppt/slides/slide6.xml" Id="R823d3991cf4f4f1c" /><Relationship Type="http://schemas.openxmlformats.org/officeDocument/2006/relationships/slide" Target="/ppt/slides/slide7.xml" Id="R053f3d0bec4d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da578a862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d76616eb4857" /><Relationship Type="http://schemas.openxmlformats.org/officeDocument/2006/relationships/theme" Target="/ppt/slideMasters/theme/theme1.xml" Id="R1944d6c4494e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9d76616eb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50fede04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4ffbb71ea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92eca9215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8e812354744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411364184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6c2ee3a054c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1cbd70d78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−9 234 949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−25 832 062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29 767 284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MIDDELBORG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kl@nordialog.no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913 186 990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ZONO INVEST AS</a:t>
            </a:r>
          </a:p>
        </p:txBody>
      </p:sp>
    </p:spTree>
  </p:cSld>
  <p:clrMapOvr>
    <a:masterClrMapping xmlns:a="http://schemas.openxmlformats.org/drawingml/2006/main"/>
  </p:clrMapOvr>
</p:sld>
</file>