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c81e45ac5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f5822cff14041"/>
  </p:sldMasterIdLst>
  <p:sldIdLst>
    <p:sldId xmlns:r="http://schemas.openxmlformats.org/officeDocument/2006/relationships" id="256" r:id="R4f8bde6e7d4c4d14"/>
    <p:sldId xmlns:r="http://schemas.openxmlformats.org/officeDocument/2006/relationships" id="257" r:id="R66d0a8a95e2949f2"/>
    <p:sldId xmlns:r="http://schemas.openxmlformats.org/officeDocument/2006/relationships" id="258" r:id="Rfe59933be0894ffb"/>
    <p:sldId xmlns:r="http://schemas.openxmlformats.org/officeDocument/2006/relationships" id="259" r:id="Rf3a16f95912b4891"/>
    <p:sldId xmlns:r="http://schemas.openxmlformats.org/officeDocument/2006/relationships" id="260" r:id="R0249ec51ab1b4a94"/>
    <p:sldId xmlns:r="http://schemas.openxmlformats.org/officeDocument/2006/relationships" id="261" r:id="R8db4ba4be173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f5822cff14041" /><Relationship Type="http://schemas.openxmlformats.org/officeDocument/2006/relationships/slide" Target="/ppt/slides/slide1.xml" Id="R4f8bde6e7d4c4d14" /><Relationship Type="http://schemas.openxmlformats.org/officeDocument/2006/relationships/slide" Target="/ppt/slides/slide2.xml" Id="R66d0a8a95e2949f2" /><Relationship Type="http://schemas.openxmlformats.org/officeDocument/2006/relationships/slide" Target="/ppt/slides/slide3.xml" Id="Rfe59933be0894ffb" /><Relationship Type="http://schemas.openxmlformats.org/officeDocument/2006/relationships/slide" Target="/ppt/slides/slide4.xml" Id="Rf3a16f95912b4891" /><Relationship Type="http://schemas.openxmlformats.org/officeDocument/2006/relationships/slide" Target="/ppt/slides/slide5.xml" Id="R0249ec51ab1b4a94" /><Relationship Type="http://schemas.openxmlformats.org/officeDocument/2006/relationships/slide" Target="/ppt/slides/slide6.xml" Id="R8db4ba4be173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ee11fe9ff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f33877cfe4325" /><Relationship Type="http://schemas.openxmlformats.org/officeDocument/2006/relationships/theme" Target="/ppt/slideMasters/theme/theme1.xml" Id="R8689f88e1f0d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f33877cfe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e4c97c18c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0126e7614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7eb8181414c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9e3218356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1f947396e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04c9e1feb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EMIL TVETENE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TVETENE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TVETENE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TVETENE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TVETENE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TVETENE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Buktaveien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tvetene1@online.no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www.snekkertvetene.no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913 190 521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EMIL TVETENE</a:t>
            </a:r>
          </a:p>
        </p:txBody>
      </p:sp>
    </p:spTree>
  </p:cSld>
  <p:clrMapOvr>
    <a:masterClrMapping xmlns:a="http://schemas.openxmlformats.org/drawingml/2006/main"/>
  </p:clrMapOvr>
</p:sld>
</file>