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197e3092ba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210fc132e4c88"/>
  </p:sldMasterIdLst>
  <p:sldIdLst>
    <p:sldId xmlns:r="http://schemas.openxmlformats.org/officeDocument/2006/relationships" id="256" r:id="R31f41ab1b6364bc4"/>
    <p:sldId xmlns:r="http://schemas.openxmlformats.org/officeDocument/2006/relationships" id="257" r:id="R7d43a6453e4a4bfc"/>
    <p:sldId xmlns:r="http://schemas.openxmlformats.org/officeDocument/2006/relationships" id="258" r:id="R54610eff88664ced"/>
    <p:sldId xmlns:r="http://schemas.openxmlformats.org/officeDocument/2006/relationships" id="259" r:id="R7890c797253d4cb9"/>
    <p:sldId xmlns:r="http://schemas.openxmlformats.org/officeDocument/2006/relationships" id="260" r:id="Rb6fd655e3412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210fc132e4c88" /><Relationship Type="http://schemas.openxmlformats.org/officeDocument/2006/relationships/slide" Target="/ppt/slides/slide1.xml" Id="R31f41ab1b6364bc4" /><Relationship Type="http://schemas.openxmlformats.org/officeDocument/2006/relationships/slide" Target="/ppt/slides/slide2.xml" Id="R7d43a6453e4a4bfc" /><Relationship Type="http://schemas.openxmlformats.org/officeDocument/2006/relationships/slide" Target="/ppt/slides/slide3.xml" Id="R54610eff88664ced" /><Relationship Type="http://schemas.openxmlformats.org/officeDocument/2006/relationships/slide" Target="/ppt/slides/slide4.xml" Id="R7890c797253d4cb9" /><Relationship Type="http://schemas.openxmlformats.org/officeDocument/2006/relationships/slide" Target="/ppt/slides/slide5.xml" Id="Rb6fd655e3412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e55d92a7a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fab4f7a6646f6" /><Relationship Type="http://schemas.openxmlformats.org/officeDocument/2006/relationships/theme" Target="/ppt/slideMasters/theme/theme1.xml" Id="R019c8e3b5335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fab4f7a66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4a601efc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eb16e15ce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14e6ee6ee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01c643d1d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707d86b31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 TVETENE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TVETENE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Buktaveien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tvetene1@online.no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www.snekkertvetene.no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913 190 521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