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285379186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2fe6dd437463d"/>
  </p:sldMasterIdLst>
  <p:sldIdLst>
    <p:sldId xmlns:r="http://schemas.openxmlformats.org/officeDocument/2006/relationships" id="256" r:id="Rf489b2b400974dce"/>
    <p:sldId xmlns:r="http://schemas.openxmlformats.org/officeDocument/2006/relationships" id="257" r:id="Re4e3b33cb3a64b4d"/>
    <p:sldId xmlns:r="http://schemas.openxmlformats.org/officeDocument/2006/relationships" id="258" r:id="Rf5b42bb4b1954dca"/>
    <p:sldId xmlns:r="http://schemas.openxmlformats.org/officeDocument/2006/relationships" id="259" r:id="Rbe94242fef844b9d"/>
    <p:sldId xmlns:r="http://schemas.openxmlformats.org/officeDocument/2006/relationships" id="260" r:id="Ref0dcaab326845a5"/>
    <p:sldId xmlns:r="http://schemas.openxmlformats.org/officeDocument/2006/relationships" id="261" r:id="R4232089de78a481f"/>
    <p:sldId xmlns:r="http://schemas.openxmlformats.org/officeDocument/2006/relationships" id="262" r:id="R50135e91b048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2fe6dd437463d" /><Relationship Type="http://schemas.openxmlformats.org/officeDocument/2006/relationships/slide" Target="/ppt/slides/slide1.xml" Id="Rf489b2b400974dce" /><Relationship Type="http://schemas.openxmlformats.org/officeDocument/2006/relationships/slide" Target="/ppt/slides/slide2.xml" Id="Re4e3b33cb3a64b4d" /><Relationship Type="http://schemas.openxmlformats.org/officeDocument/2006/relationships/slide" Target="/ppt/slides/slide3.xml" Id="Rf5b42bb4b1954dca" /><Relationship Type="http://schemas.openxmlformats.org/officeDocument/2006/relationships/slide" Target="/ppt/slides/slide4.xml" Id="Rbe94242fef844b9d" /><Relationship Type="http://schemas.openxmlformats.org/officeDocument/2006/relationships/slide" Target="/ppt/slides/slide5.xml" Id="Ref0dcaab326845a5" /><Relationship Type="http://schemas.openxmlformats.org/officeDocument/2006/relationships/slide" Target="/ppt/slides/slide6.xml" Id="R4232089de78a481f" /><Relationship Type="http://schemas.openxmlformats.org/officeDocument/2006/relationships/slide" Target="/ppt/slides/slide7.xml" Id="R50135e91b048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3583a04bd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36c871f3841e4" /><Relationship Type="http://schemas.openxmlformats.org/officeDocument/2006/relationships/theme" Target="/ppt/slideMasters/theme/theme1.xml" Id="R7b76c8cd7fe8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36c871f38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0ea7337d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e3c038a5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cd42e6f2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ff9e07310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c4f6a5f0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416a7734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c0d05adc4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1 220 993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THORE MORTEN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KRISTIN JOHANNE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HUYNH VIVI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913 191 560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REGNSKAP AS</a:t>
            </a:r>
          </a:p>
        </p:txBody>
      </p:sp>
    </p:spTree>
  </p:cSld>
  <p:clrMapOvr>
    <a:masterClrMapping xmlns:a="http://schemas.openxmlformats.org/drawingml/2006/main"/>
  </p:clrMapOvr>
</p:sld>
</file>