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6fffb407da4a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f42b78c0545e1"/>
  </p:sldMasterIdLst>
  <p:sldIdLst>
    <p:sldId xmlns:r="http://schemas.openxmlformats.org/officeDocument/2006/relationships" id="256" r:id="R840cb3f5752b490c"/>
    <p:sldId xmlns:r="http://schemas.openxmlformats.org/officeDocument/2006/relationships" id="257" r:id="Rc735272feb2b4e50"/>
    <p:sldId xmlns:r="http://schemas.openxmlformats.org/officeDocument/2006/relationships" id="258" r:id="R9f73fa600ead4d0e"/>
    <p:sldId xmlns:r="http://schemas.openxmlformats.org/officeDocument/2006/relationships" id="259" r:id="Re5eca37520c949c5"/>
    <p:sldId xmlns:r="http://schemas.openxmlformats.org/officeDocument/2006/relationships" id="260" r:id="Re38a8fc49e0b42f2"/>
    <p:sldId xmlns:r="http://schemas.openxmlformats.org/officeDocument/2006/relationships" id="261" r:id="R00415ca5ed124fa5"/>
    <p:sldId xmlns:r="http://schemas.openxmlformats.org/officeDocument/2006/relationships" id="262" r:id="R558a6066ffbc4f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f42b78c0545e1" /><Relationship Type="http://schemas.openxmlformats.org/officeDocument/2006/relationships/slide" Target="/ppt/slides/slide1.xml" Id="R840cb3f5752b490c" /><Relationship Type="http://schemas.openxmlformats.org/officeDocument/2006/relationships/slide" Target="/ppt/slides/slide2.xml" Id="Rc735272feb2b4e50" /><Relationship Type="http://schemas.openxmlformats.org/officeDocument/2006/relationships/slide" Target="/ppt/slides/slide3.xml" Id="R9f73fa600ead4d0e" /><Relationship Type="http://schemas.openxmlformats.org/officeDocument/2006/relationships/slide" Target="/ppt/slides/slide4.xml" Id="Re5eca37520c949c5" /><Relationship Type="http://schemas.openxmlformats.org/officeDocument/2006/relationships/slide" Target="/ppt/slides/slide5.xml" Id="Re38a8fc49e0b42f2" /><Relationship Type="http://schemas.openxmlformats.org/officeDocument/2006/relationships/slide" Target="/ppt/slides/slide6.xml" Id="R00415ca5ed124fa5" /><Relationship Type="http://schemas.openxmlformats.org/officeDocument/2006/relationships/slide" Target="/ppt/slides/slide7.xml" Id="R558a6066ffbc4f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b1b955cdd40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f92cde4c741bc" /><Relationship Type="http://schemas.openxmlformats.org/officeDocument/2006/relationships/theme" Target="/ppt/slideMasters/theme/theme1.xml" Id="Rd6f72704415944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ef92cde4c741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8faf8f2bb47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2a7aad5e546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6a508e1844c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7c6bbc45945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af0cf786745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3469a14c14e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4939a032341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LIMOUSINE PARTNER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LIMOUSINE PARTNER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LIMOUSINE PARTNER OSLO AS ble etablert [år] og holder til i Nordby.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LIMOUSINE PARTNER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LIMOUSINE PARTNER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LIMOUSINE PARTNER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4 383 293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−568 327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3 264 020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LIMOUSINE PARTNER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SAMMY YOUNUS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SANNA WASEEM YOUNUS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LIMOUSINE PARTNER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Nordbyvegen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post@limousinepartner.no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www.limousinepartner.no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913 192 109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LIMOUSINE PARTNER OSLO AS</a:t>
            </a:r>
          </a:p>
        </p:txBody>
      </p:sp>
    </p:spTree>
  </p:cSld>
  <p:clrMapOvr>
    <a:masterClrMapping xmlns:a="http://schemas.openxmlformats.org/drawingml/2006/main"/>
  </p:clrMapOvr>
</p:sld>
</file>