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c441b8b8d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c2457be214a0d"/>
  </p:sldMasterIdLst>
  <p:sldIdLst>
    <p:sldId xmlns:r="http://schemas.openxmlformats.org/officeDocument/2006/relationships" id="256" r:id="R9c2c5738843649e2"/>
    <p:sldId xmlns:r="http://schemas.openxmlformats.org/officeDocument/2006/relationships" id="257" r:id="R2b1ed395fcbc4956"/>
    <p:sldId xmlns:r="http://schemas.openxmlformats.org/officeDocument/2006/relationships" id="258" r:id="R762703d2f431409e"/>
    <p:sldId xmlns:r="http://schemas.openxmlformats.org/officeDocument/2006/relationships" id="259" r:id="R35deabd7fd8f4393"/>
    <p:sldId xmlns:r="http://schemas.openxmlformats.org/officeDocument/2006/relationships" id="260" r:id="R7cebe6f36d554ab7"/>
    <p:sldId xmlns:r="http://schemas.openxmlformats.org/officeDocument/2006/relationships" id="261" r:id="Rbc2fb4fe97734db2"/>
    <p:sldId xmlns:r="http://schemas.openxmlformats.org/officeDocument/2006/relationships" id="262" r:id="Rd6b1ac4da811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c2457be214a0d" /><Relationship Type="http://schemas.openxmlformats.org/officeDocument/2006/relationships/slide" Target="/ppt/slides/slide1.xml" Id="R9c2c5738843649e2" /><Relationship Type="http://schemas.openxmlformats.org/officeDocument/2006/relationships/slide" Target="/ppt/slides/slide2.xml" Id="R2b1ed395fcbc4956" /><Relationship Type="http://schemas.openxmlformats.org/officeDocument/2006/relationships/slide" Target="/ppt/slides/slide3.xml" Id="R762703d2f431409e" /><Relationship Type="http://schemas.openxmlformats.org/officeDocument/2006/relationships/slide" Target="/ppt/slides/slide4.xml" Id="R35deabd7fd8f4393" /><Relationship Type="http://schemas.openxmlformats.org/officeDocument/2006/relationships/slide" Target="/ppt/slides/slide5.xml" Id="R7cebe6f36d554ab7" /><Relationship Type="http://schemas.openxmlformats.org/officeDocument/2006/relationships/slide" Target="/ppt/slides/slide6.xml" Id="Rbc2fb4fe97734db2" /><Relationship Type="http://schemas.openxmlformats.org/officeDocument/2006/relationships/slide" Target="/ppt/slides/slide7.xml" Id="Rd6b1ac4da811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8e1a545d6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180372994044" /><Relationship Type="http://schemas.openxmlformats.org/officeDocument/2006/relationships/theme" Target="/ppt/slideMasters/theme/theme1.xml" Id="Rd4e256ac2422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a18037299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f134ec78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f14360139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baf2c2697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042c53334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2f23b1875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1a2ff2f9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9bd39810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URSKJELL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URSKJELL 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10 999 550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22 195 279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ERNST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Urskjellveien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913 193 687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URSKJELL INVEST AS</a:t>
            </a:r>
          </a:p>
        </p:txBody>
      </p:sp>
    </p:spTree>
  </p:cSld>
  <p:clrMapOvr>
    <a:masterClrMapping xmlns:a="http://schemas.openxmlformats.org/drawingml/2006/main"/>
  </p:clrMapOvr>
</p:sld>
</file>