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90ef0bc90843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109de9f32146e3"/>
  </p:sldMasterIdLst>
  <p:sldIdLst>
    <p:sldId xmlns:r="http://schemas.openxmlformats.org/officeDocument/2006/relationships" id="256" r:id="R56ee5626895e456f"/>
    <p:sldId xmlns:r="http://schemas.openxmlformats.org/officeDocument/2006/relationships" id="257" r:id="Re9d315797fce4767"/>
    <p:sldId xmlns:r="http://schemas.openxmlformats.org/officeDocument/2006/relationships" id="258" r:id="R7fcd09f396a94a2c"/>
    <p:sldId xmlns:r="http://schemas.openxmlformats.org/officeDocument/2006/relationships" id="259" r:id="R0877466a7d574745"/>
    <p:sldId xmlns:r="http://schemas.openxmlformats.org/officeDocument/2006/relationships" id="260" r:id="R2f900012b41c4e08"/>
    <p:sldId xmlns:r="http://schemas.openxmlformats.org/officeDocument/2006/relationships" id="261" r:id="R9a08b35dad9f45d0"/>
    <p:sldId xmlns:r="http://schemas.openxmlformats.org/officeDocument/2006/relationships" id="262" r:id="Rabb9b37f092749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09de9f32146e3" /><Relationship Type="http://schemas.openxmlformats.org/officeDocument/2006/relationships/slide" Target="/ppt/slides/slide1.xml" Id="R56ee5626895e456f" /><Relationship Type="http://schemas.openxmlformats.org/officeDocument/2006/relationships/slide" Target="/ppt/slides/slide2.xml" Id="Re9d315797fce4767" /><Relationship Type="http://schemas.openxmlformats.org/officeDocument/2006/relationships/slide" Target="/ppt/slides/slide3.xml" Id="R7fcd09f396a94a2c" /><Relationship Type="http://schemas.openxmlformats.org/officeDocument/2006/relationships/slide" Target="/ppt/slides/slide4.xml" Id="R0877466a7d574745" /><Relationship Type="http://schemas.openxmlformats.org/officeDocument/2006/relationships/slide" Target="/ppt/slides/slide5.xml" Id="R2f900012b41c4e08" /><Relationship Type="http://schemas.openxmlformats.org/officeDocument/2006/relationships/slide" Target="/ppt/slides/slide6.xml" Id="R9a08b35dad9f45d0" /><Relationship Type="http://schemas.openxmlformats.org/officeDocument/2006/relationships/slide" Target="/ppt/slides/slide7.xml" Id="Rabb9b37f092749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b85e1546b4f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5029ee7d748fc" /><Relationship Type="http://schemas.openxmlformats.org/officeDocument/2006/relationships/theme" Target="/ppt/slideMasters/theme/theme1.xml" Id="Rc6bb9359c40d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5029ee7d748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6496bb35141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3cc0f4f9047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e847b70ed43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990ea916c48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4e2ba11604b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91c23816e42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8cc7541a541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RUTEQ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RUTEQ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RUTEQ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RUTEQ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RUTEQ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RUTEQ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3 019 580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1 483 600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2 454 460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4 791 939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RUTEQ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RUTEQ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Nordveien 194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913 195 167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RUTEQ AS</a:t>
            </a:r>
          </a:p>
        </p:txBody>
      </p:sp>
    </p:spTree>
  </p:cSld>
  <p:clrMapOvr>
    <a:masterClrMapping xmlns:a="http://schemas.openxmlformats.org/drawingml/2006/main"/>
  </p:clrMapOvr>
</p:sld>
</file>