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edfb375f2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c680d5cda4633"/>
  </p:sldMasterIdLst>
  <p:sldIdLst>
    <p:sldId xmlns:r="http://schemas.openxmlformats.org/officeDocument/2006/relationships" id="256" r:id="R305ed635daa14324"/>
    <p:sldId xmlns:r="http://schemas.openxmlformats.org/officeDocument/2006/relationships" id="257" r:id="Ra23ef439c9564a17"/>
    <p:sldId xmlns:r="http://schemas.openxmlformats.org/officeDocument/2006/relationships" id="258" r:id="R479ceed754c94bc4"/>
    <p:sldId xmlns:r="http://schemas.openxmlformats.org/officeDocument/2006/relationships" id="259" r:id="R3f04a314049e4e57"/>
    <p:sldId xmlns:r="http://schemas.openxmlformats.org/officeDocument/2006/relationships" id="260" r:id="Rbfc545650cee4d85"/>
    <p:sldId xmlns:r="http://schemas.openxmlformats.org/officeDocument/2006/relationships" id="261" r:id="Rb136b89121c548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c680d5cda4633" /><Relationship Type="http://schemas.openxmlformats.org/officeDocument/2006/relationships/slide" Target="/ppt/slides/slide1.xml" Id="R305ed635daa14324" /><Relationship Type="http://schemas.openxmlformats.org/officeDocument/2006/relationships/slide" Target="/ppt/slides/slide2.xml" Id="Ra23ef439c9564a17" /><Relationship Type="http://schemas.openxmlformats.org/officeDocument/2006/relationships/slide" Target="/ppt/slides/slide3.xml" Id="R479ceed754c94bc4" /><Relationship Type="http://schemas.openxmlformats.org/officeDocument/2006/relationships/slide" Target="/ppt/slides/slide4.xml" Id="R3f04a314049e4e57" /><Relationship Type="http://schemas.openxmlformats.org/officeDocument/2006/relationships/slide" Target="/ppt/slides/slide5.xml" Id="Rbfc545650cee4d85" /><Relationship Type="http://schemas.openxmlformats.org/officeDocument/2006/relationships/slide" Target="/ppt/slides/slide6.xml" Id="Rb136b89121c548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407cdde63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ec695811472f" /><Relationship Type="http://schemas.openxmlformats.org/officeDocument/2006/relationships/theme" Target="/ppt/slideMasters/theme/theme1.xml" Id="R8211eff3588f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1ec695811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bb79e4494e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52faa1cad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058911ad0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4c748abc7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1b2d276ae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9a9223529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EILERTSEN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EILERTSEN REVISJON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4 046 181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4 046 181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jorgen@eilertsenrevisjon.no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913 202 368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EILERTSEN REVISJON</a:t>
            </a:r>
          </a:p>
        </p:txBody>
      </p:sp>
    </p:spTree>
  </p:cSld>
  <p:clrMapOvr>
    <a:masterClrMapping xmlns:a="http://schemas.openxmlformats.org/drawingml/2006/main"/>
  </p:clrMapOvr>
</p:sld>
</file>