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2cdcfc07bf43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8a173abfff45d4"/>
  </p:sldMasterIdLst>
  <p:sldIdLst>
    <p:sldId xmlns:r="http://schemas.openxmlformats.org/officeDocument/2006/relationships" id="256" r:id="R728597a16a0d47c0"/>
    <p:sldId xmlns:r="http://schemas.openxmlformats.org/officeDocument/2006/relationships" id="257" r:id="Rb30bf422f984427e"/>
    <p:sldId xmlns:r="http://schemas.openxmlformats.org/officeDocument/2006/relationships" id="258" r:id="R7908dec0b7be43cb"/>
    <p:sldId xmlns:r="http://schemas.openxmlformats.org/officeDocument/2006/relationships" id="259" r:id="Rdebb8254e1ad46b4"/>
    <p:sldId xmlns:r="http://schemas.openxmlformats.org/officeDocument/2006/relationships" id="260" r:id="Ra46ff15faec54f00"/>
    <p:sldId xmlns:r="http://schemas.openxmlformats.org/officeDocument/2006/relationships" id="261" r:id="Rff7bccfcaab64f63"/>
    <p:sldId xmlns:r="http://schemas.openxmlformats.org/officeDocument/2006/relationships" id="262" r:id="Rd498948d9822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a173abfff45d4" /><Relationship Type="http://schemas.openxmlformats.org/officeDocument/2006/relationships/slide" Target="/ppt/slides/slide1.xml" Id="R728597a16a0d47c0" /><Relationship Type="http://schemas.openxmlformats.org/officeDocument/2006/relationships/slide" Target="/ppt/slides/slide2.xml" Id="Rb30bf422f984427e" /><Relationship Type="http://schemas.openxmlformats.org/officeDocument/2006/relationships/slide" Target="/ppt/slides/slide3.xml" Id="R7908dec0b7be43cb" /><Relationship Type="http://schemas.openxmlformats.org/officeDocument/2006/relationships/slide" Target="/ppt/slides/slide4.xml" Id="Rdebb8254e1ad46b4" /><Relationship Type="http://schemas.openxmlformats.org/officeDocument/2006/relationships/slide" Target="/ppt/slides/slide5.xml" Id="Ra46ff15faec54f00" /><Relationship Type="http://schemas.openxmlformats.org/officeDocument/2006/relationships/slide" Target="/ppt/slides/slide6.xml" Id="Rff7bccfcaab64f63" /><Relationship Type="http://schemas.openxmlformats.org/officeDocument/2006/relationships/slide" Target="/ppt/slides/slide7.xml" Id="Rd498948d9822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3a2f9c16748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e5986e8864dbd" /><Relationship Type="http://schemas.openxmlformats.org/officeDocument/2006/relationships/theme" Target="/ppt/slideMasters/theme/theme1.xml" Id="Re273f1f251ca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ce5986e8864d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be53eed604e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f2a591b2b4b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c5c053ffc41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defb2efaa41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60892faa04b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ae70bb63542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91c1e790b43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FRANKENSTEIN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FRANKENSTEIN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FRANKENSTEIN UTLEIE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FRANKENSTEIN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FRANKENSTEIN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FRANKENSTEIN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10 249 574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−785 773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−342 514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2 612 045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FRANKENSTEIN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FRANKENSTEIN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FRANKENSTEIN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Midtunheia 20 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913 203 569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FRANKENSTEIN UTLEIE AS</a:t>
            </a:r>
          </a:p>
        </p:txBody>
      </p:sp>
    </p:spTree>
  </p:cSld>
  <p:clrMapOvr>
    <a:masterClrMapping xmlns:a="http://schemas.openxmlformats.org/drawingml/2006/main"/>
  </p:clrMapOvr>
</p:sld>
</file>