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3e2e9de2a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3b229adb34e4d"/>
  </p:sldMasterIdLst>
  <p:sldIdLst>
    <p:sldId xmlns:r="http://schemas.openxmlformats.org/officeDocument/2006/relationships" id="256" r:id="R411a6962533848ad"/>
    <p:sldId xmlns:r="http://schemas.openxmlformats.org/officeDocument/2006/relationships" id="257" r:id="R02143a42baa24cc5"/>
    <p:sldId xmlns:r="http://schemas.openxmlformats.org/officeDocument/2006/relationships" id="258" r:id="R723d3551557b47f5"/>
    <p:sldId xmlns:r="http://schemas.openxmlformats.org/officeDocument/2006/relationships" id="259" r:id="R22037d0e70154b6a"/>
    <p:sldId xmlns:r="http://schemas.openxmlformats.org/officeDocument/2006/relationships" id="260" r:id="R104510d440c843b0"/>
    <p:sldId xmlns:r="http://schemas.openxmlformats.org/officeDocument/2006/relationships" id="261" r:id="R08391d29b63f4cf2"/>
    <p:sldId xmlns:r="http://schemas.openxmlformats.org/officeDocument/2006/relationships" id="262" r:id="Re17cc50344cf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3b229adb34e4d" /><Relationship Type="http://schemas.openxmlformats.org/officeDocument/2006/relationships/slide" Target="/ppt/slides/slide1.xml" Id="R411a6962533848ad" /><Relationship Type="http://schemas.openxmlformats.org/officeDocument/2006/relationships/slide" Target="/ppt/slides/slide2.xml" Id="R02143a42baa24cc5" /><Relationship Type="http://schemas.openxmlformats.org/officeDocument/2006/relationships/slide" Target="/ppt/slides/slide3.xml" Id="R723d3551557b47f5" /><Relationship Type="http://schemas.openxmlformats.org/officeDocument/2006/relationships/slide" Target="/ppt/slides/slide4.xml" Id="R22037d0e70154b6a" /><Relationship Type="http://schemas.openxmlformats.org/officeDocument/2006/relationships/slide" Target="/ppt/slides/slide5.xml" Id="R104510d440c843b0" /><Relationship Type="http://schemas.openxmlformats.org/officeDocument/2006/relationships/slide" Target="/ppt/slides/slide6.xml" Id="R08391d29b63f4cf2" /><Relationship Type="http://schemas.openxmlformats.org/officeDocument/2006/relationships/slide" Target="/ppt/slides/slide7.xml" Id="Re17cc50344cf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44b319713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ad41511f43f8" /><Relationship Type="http://schemas.openxmlformats.org/officeDocument/2006/relationships/theme" Target="/ppt/slideMasters/theme/theme1.xml" Id="R2e001f51a570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0ad41511f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80dcf968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11c23bc5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964b0859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2fd5005f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a843ef54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b3b743c7d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b4047e00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SITTING 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SITTING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SITTING BULL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SITTING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SITTING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SITTING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−2 224 311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21 693 778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29 470 254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SITTING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ROGER SAKSENVIK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SITTING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trd126@hotmail.com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913 204 034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SITTING BULL AS</a:t>
            </a:r>
          </a:p>
        </p:txBody>
      </p:sp>
    </p:spTree>
  </p:cSld>
  <p:clrMapOvr>
    <a:masterClrMapping xmlns:a="http://schemas.openxmlformats.org/drawingml/2006/main"/>
  </p:clrMapOvr>
</p:sld>
</file>