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9474cf138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6ecdc9df64ea7"/>
  </p:sldMasterIdLst>
  <p:sldIdLst>
    <p:sldId xmlns:r="http://schemas.openxmlformats.org/officeDocument/2006/relationships" id="256" r:id="Rcc56196816254f24"/>
    <p:sldId xmlns:r="http://schemas.openxmlformats.org/officeDocument/2006/relationships" id="257" r:id="R2783ff6507d0471b"/>
    <p:sldId xmlns:r="http://schemas.openxmlformats.org/officeDocument/2006/relationships" id="258" r:id="R6de4dc9c35d24454"/>
    <p:sldId xmlns:r="http://schemas.openxmlformats.org/officeDocument/2006/relationships" id="259" r:id="R874a86ca44ef45ff"/>
    <p:sldId xmlns:r="http://schemas.openxmlformats.org/officeDocument/2006/relationships" id="260" r:id="Rc74b5c749d7e494b"/>
    <p:sldId xmlns:r="http://schemas.openxmlformats.org/officeDocument/2006/relationships" id="261" r:id="R6b8eaac1afbf4bee"/>
    <p:sldId xmlns:r="http://schemas.openxmlformats.org/officeDocument/2006/relationships" id="262" r:id="R497ec0081b8b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6ecdc9df64ea7" /><Relationship Type="http://schemas.openxmlformats.org/officeDocument/2006/relationships/slide" Target="/ppt/slides/slide1.xml" Id="Rcc56196816254f24" /><Relationship Type="http://schemas.openxmlformats.org/officeDocument/2006/relationships/slide" Target="/ppt/slides/slide2.xml" Id="R2783ff6507d0471b" /><Relationship Type="http://schemas.openxmlformats.org/officeDocument/2006/relationships/slide" Target="/ppt/slides/slide3.xml" Id="R6de4dc9c35d24454" /><Relationship Type="http://schemas.openxmlformats.org/officeDocument/2006/relationships/slide" Target="/ppt/slides/slide4.xml" Id="R874a86ca44ef45ff" /><Relationship Type="http://schemas.openxmlformats.org/officeDocument/2006/relationships/slide" Target="/ppt/slides/slide5.xml" Id="Rc74b5c749d7e494b" /><Relationship Type="http://schemas.openxmlformats.org/officeDocument/2006/relationships/slide" Target="/ppt/slides/slide6.xml" Id="R6b8eaac1afbf4bee" /><Relationship Type="http://schemas.openxmlformats.org/officeDocument/2006/relationships/slide" Target="/ppt/slides/slide7.xml" Id="R497ec0081b8b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7183eb543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ba5e9bd74b74" /><Relationship Type="http://schemas.openxmlformats.org/officeDocument/2006/relationships/theme" Target="/ppt/slideMasters/theme/theme1.xml" Id="R7cb39ee34ee7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4ba5e9bd7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641af9d0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c0844cb4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f71baba0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9abc234c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5f02e05e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297353015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55754159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ABAKUS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ABAKUS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22 698 319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29 015 435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913 204 808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