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804f2509c14e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ad275429a04ba4"/>
  </p:sldMasterIdLst>
  <p:sldIdLst>
    <p:sldId xmlns:r="http://schemas.openxmlformats.org/officeDocument/2006/relationships" id="256" r:id="R8a86d96b71cf4ac4"/>
    <p:sldId xmlns:r="http://schemas.openxmlformats.org/officeDocument/2006/relationships" id="257" r:id="R1293f015ff8c4086"/>
    <p:sldId xmlns:r="http://schemas.openxmlformats.org/officeDocument/2006/relationships" id="258" r:id="R2c5fb5dc6ff44d41"/>
    <p:sldId xmlns:r="http://schemas.openxmlformats.org/officeDocument/2006/relationships" id="259" r:id="R7f9212c047c94451"/>
    <p:sldId xmlns:r="http://schemas.openxmlformats.org/officeDocument/2006/relationships" id="260" r:id="R9020abcd663a4eea"/>
    <p:sldId xmlns:r="http://schemas.openxmlformats.org/officeDocument/2006/relationships" id="261" r:id="R7e2d4d40aa5c4bef"/>
    <p:sldId xmlns:r="http://schemas.openxmlformats.org/officeDocument/2006/relationships" id="262" r:id="Rb98838e7037a41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ad275429a04ba4" /><Relationship Type="http://schemas.openxmlformats.org/officeDocument/2006/relationships/slide" Target="/ppt/slides/slide1.xml" Id="R8a86d96b71cf4ac4" /><Relationship Type="http://schemas.openxmlformats.org/officeDocument/2006/relationships/slide" Target="/ppt/slides/slide2.xml" Id="R1293f015ff8c4086" /><Relationship Type="http://schemas.openxmlformats.org/officeDocument/2006/relationships/slide" Target="/ppt/slides/slide3.xml" Id="R2c5fb5dc6ff44d41" /><Relationship Type="http://schemas.openxmlformats.org/officeDocument/2006/relationships/slide" Target="/ppt/slides/slide4.xml" Id="R7f9212c047c94451" /><Relationship Type="http://schemas.openxmlformats.org/officeDocument/2006/relationships/slide" Target="/ppt/slides/slide5.xml" Id="R9020abcd663a4eea" /><Relationship Type="http://schemas.openxmlformats.org/officeDocument/2006/relationships/slide" Target="/ppt/slides/slide6.xml" Id="R7e2d4d40aa5c4bef" /><Relationship Type="http://schemas.openxmlformats.org/officeDocument/2006/relationships/slide" Target="/ppt/slides/slide7.xml" Id="Rb98838e7037a41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ee083586074a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54eb3be64417d" /><Relationship Type="http://schemas.openxmlformats.org/officeDocument/2006/relationships/theme" Target="/ppt/slideMasters/theme/theme1.xml" Id="R4abb9bdc04e942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d54eb3be6441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63fbcf11a40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e886293ae4a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3088ead074c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f7968378849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26720f92b4f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d515072d14b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05338f4214d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BR. ANDERSEN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BR. ANDERSEN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BR. ANDERSEN BYGG AS ble etablert [år] og holder til i Engerdal.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BR. ANDERSEN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BR. ANDERSEN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BR. ANDERSEN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10 223 841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396 871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316 270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1 797 821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3 934 230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BR. ANDERSEN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FORSKALINGSARBEIDERN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SNEKKER ØISTEIN ANDERSEN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BR. ANDERSEN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Hylleråsvegen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2440 Engerdal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913 204 824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BR. ANDERSEN BYGG AS</a:t>
            </a:r>
          </a:p>
        </p:txBody>
      </p:sp>
    </p:spTree>
  </p:cSld>
  <p:clrMapOvr>
    <a:masterClrMapping xmlns:a="http://schemas.openxmlformats.org/drawingml/2006/main"/>
  </p:clrMapOvr>
</p:sld>
</file>