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755111f92542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2a5d529a2f4771"/>
  </p:sldMasterIdLst>
  <p:sldIdLst>
    <p:sldId xmlns:r="http://schemas.openxmlformats.org/officeDocument/2006/relationships" id="256" r:id="R2832670936ae442a"/>
    <p:sldId xmlns:r="http://schemas.openxmlformats.org/officeDocument/2006/relationships" id="257" r:id="Rd2a6abfd1e16424b"/>
    <p:sldId xmlns:r="http://schemas.openxmlformats.org/officeDocument/2006/relationships" id="258" r:id="R0c0882b9a6b44641"/>
    <p:sldId xmlns:r="http://schemas.openxmlformats.org/officeDocument/2006/relationships" id="259" r:id="Re5b2703f7d264802"/>
    <p:sldId xmlns:r="http://schemas.openxmlformats.org/officeDocument/2006/relationships" id="260" r:id="Re1ca94c5432a4fe2"/>
    <p:sldId xmlns:r="http://schemas.openxmlformats.org/officeDocument/2006/relationships" id="261" r:id="R11562ad887e94df0"/>
    <p:sldId xmlns:r="http://schemas.openxmlformats.org/officeDocument/2006/relationships" id="262" r:id="R919aa924238747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a5d529a2f4771" /><Relationship Type="http://schemas.openxmlformats.org/officeDocument/2006/relationships/slide" Target="/ppt/slides/slide1.xml" Id="R2832670936ae442a" /><Relationship Type="http://schemas.openxmlformats.org/officeDocument/2006/relationships/slide" Target="/ppt/slides/slide2.xml" Id="Rd2a6abfd1e16424b" /><Relationship Type="http://schemas.openxmlformats.org/officeDocument/2006/relationships/slide" Target="/ppt/slides/slide3.xml" Id="R0c0882b9a6b44641" /><Relationship Type="http://schemas.openxmlformats.org/officeDocument/2006/relationships/slide" Target="/ppt/slides/slide4.xml" Id="Re5b2703f7d264802" /><Relationship Type="http://schemas.openxmlformats.org/officeDocument/2006/relationships/slide" Target="/ppt/slides/slide5.xml" Id="Re1ca94c5432a4fe2" /><Relationship Type="http://schemas.openxmlformats.org/officeDocument/2006/relationships/slide" Target="/ppt/slides/slide6.xml" Id="R11562ad887e94df0" /><Relationship Type="http://schemas.openxmlformats.org/officeDocument/2006/relationships/slide" Target="/ppt/slides/slide7.xml" Id="R919aa924238747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5e4ab9d3646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932d50d2d4be3" /><Relationship Type="http://schemas.openxmlformats.org/officeDocument/2006/relationships/theme" Target="/ppt/slideMasters/theme/theme1.xml" Id="R613c5d4561c445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0932d50d2d4b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e9c41be3c40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14b4da77c4e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8f2d685a642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38bac3ee947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0304929a641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7c1c1a29c44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12f8656b34d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RAMM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RAMM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RAMM CONSULT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RAMM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RAMM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RAMM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280 285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RAMM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ESPETVEDT TOM HARALD RAMM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RAMM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Øvsttunvegen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5223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52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post@zumregnskap.no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913 205 634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RAMM CONSULT AS</a:t>
            </a:r>
          </a:p>
        </p:txBody>
      </p:sp>
    </p:spTree>
  </p:cSld>
  <p:clrMapOvr>
    <a:masterClrMapping xmlns:a="http://schemas.openxmlformats.org/drawingml/2006/main"/>
  </p:clrMapOvr>
</p:sld>
</file>