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6a0d6809234b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6c6f38dc3f434d"/>
  </p:sldMasterIdLst>
  <p:sldIdLst>
    <p:sldId xmlns:r="http://schemas.openxmlformats.org/officeDocument/2006/relationships" id="256" r:id="R49ef16eab3df4666"/>
    <p:sldId xmlns:r="http://schemas.openxmlformats.org/officeDocument/2006/relationships" id="257" r:id="R2be4208cab4e498d"/>
    <p:sldId xmlns:r="http://schemas.openxmlformats.org/officeDocument/2006/relationships" id="258" r:id="Rf899e1089bb54f32"/>
    <p:sldId xmlns:r="http://schemas.openxmlformats.org/officeDocument/2006/relationships" id="259" r:id="Rbb397f6bcfd04d75"/>
    <p:sldId xmlns:r="http://schemas.openxmlformats.org/officeDocument/2006/relationships" id="260" r:id="R632722d5e65c42ce"/>
    <p:sldId xmlns:r="http://schemas.openxmlformats.org/officeDocument/2006/relationships" id="261" r:id="R1de5721e72bb4501"/>
    <p:sldId xmlns:r="http://schemas.openxmlformats.org/officeDocument/2006/relationships" id="262" r:id="R39d47de8dfd147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6c6f38dc3f434d" /><Relationship Type="http://schemas.openxmlformats.org/officeDocument/2006/relationships/slide" Target="/ppt/slides/slide1.xml" Id="R49ef16eab3df4666" /><Relationship Type="http://schemas.openxmlformats.org/officeDocument/2006/relationships/slide" Target="/ppt/slides/slide2.xml" Id="R2be4208cab4e498d" /><Relationship Type="http://schemas.openxmlformats.org/officeDocument/2006/relationships/slide" Target="/ppt/slides/slide3.xml" Id="Rf899e1089bb54f32" /><Relationship Type="http://schemas.openxmlformats.org/officeDocument/2006/relationships/slide" Target="/ppt/slides/slide4.xml" Id="Rbb397f6bcfd04d75" /><Relationship Type="http://schemas.openxmlformats.org/officeDocument/2006/relationships/slide" Target="/ppt/slides/slide5.xml" Id="R632722d5e65c42ce" /><Relationship Type="http://schemas.openxmlformats.org/officeDocument/2006/relationships/slide" Target="/ppt/slides/slide6.xml" Id="R1de5721e72bb4501" /><Relationship Type="http://schemas.openxmlformats.org/officeDocument/2006/relationships/slide" Target="/ppt/slides/slide7.xml" Id="R39d47de8dfd147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5336531f0b45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43debf97c42c5" /><Relationship Type="http://schemas.openxmlformats.org/officeDocument/2006/relationships/theme" Target="/ppt/slideMasters/theme/theme1.xml" Id="Rbaf84431900c49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343debf97c42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e1fb0094a4c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6d111763540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19e4f9b344d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c2458945243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80d7a95a243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0da52d13c45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36aabc99c4d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JOHNSEN &amp; SØNNER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JOHNSEN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JOHNSEN &amp; SØNNER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JOHNSEN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JOHNSEN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JOHNSEN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42 506 110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2 220 592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1 391 294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5 400 037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18 179 241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JOHNSEN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JAN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JOHNSEN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Moseidveien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post@jjs.no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www.jjs.no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913 206 339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JOHNSEN &amp; SØNNER AS</a:t>
            </a:r>
          </a:p>
        </p:txBody>
      </p:sp>
    </p:spTree>
  </p:cSld>
  <p:clrMapOvr>
    <a:masterClrMapping xmlns:a="http://schemas.openxmlformats.org/drawingml/2006/main"/>
  </p:clrMapOvr>
</p:sld>
</file>