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1f3500746649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16ff7035924c0c"/>
  </p:sldMasterIdLst>
  <p:sldIdLst>
    <p:sldId xmlns:r="http://schemas.openxmlformats.org/officeDocument/2006/relationships" id="256" r:id="Rda2884e8a7824114"/>
    <p:sldId xmlns:r="http://schemas.openxmlformats.org/officeDocument/2006/relationships" id="257" r:id="R800e0e4b0e80427e"/>
    <p:sldId xmlns:r="http://schemas.openxmlformats.org/officeDocument/2006/relationships" id="258" r:id="R0ec1ee219edf4629"/>
    <p:sldId xmlns:r="http://schemas.openxmlformats.org/officeDocument/2006/relationships" id="259" r:id="Reedb1dccc6b147cc"/>
    <p:sldId xmlns:r="http://schemas.openxmlformats.org/officeDocument/2006/relationships" id="260" r:id="R66b41a7e46cb4044"/>
    <p:sldId xmlns:r="http://schemas.openxmlformats.org/officeDocument/2006/relationships" id="261" r:id="R566fc8d4985b40f2"/>
    <p:sldId xmlns:r="http://schemas.openxmlformats.org/officeDocument/2006/relationships" id="262" r:id="R0ab5b335138f4c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16ff7035924c0c" /><Relationship Type="http://schemas.openxmlformats.org/officeDocument/2006/relationships/slide" Target="/ppt/slides/slide1.xml" Id="Rda2884e8a7824114" /><Relationship Type="http://schemas.openxmlformats.org/officeDocument/2006/relationships/slide" Target="/ppt/slides/slide2.xml" Id="R800e0e4b0e80427e" /><Relationship Type="http://schemas.openxmlformats.org/officeDocument/2006/relationships/slide" Target="/ppt/slides/slide3.xml" Id="R0ec1ee219edf4629" /><Relationship Type="http://schemas.openxmlformats.org/officeDocument/2006/relationships/slide" Target="/ppt/slides/slide4.xml" Id="Reedb1dccc6b147cc" /><Relationship Type="http://schemas.openxmlformats.org/officeDocument/2006/relationships/slide" Target="/ppt/slides/slide5.xml" Id="R66b41a7e46cb4044" /><Relationship Type="http://schemas.openxmlformats.org/officeDocument/2006/relationships/slide" Target="/ppt/slides/slide6.xml" Id="R566fc8d4985b40f2" /><Relationship Type="http://schemas.openxmlformats.org/officeDocument/2006/relationships/slide" Target="/ppt/slides/slide7.xml" Id="R0ab5b335138f4c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c80e0effb047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31da2f44f453f" /><Relationship Type="http://schemas.openxmlformats.org/officeDocument/2006/relationships/theme" Target="/ppt/slideMasters/theme/theme1.xml" Id="Rf00098851e7b45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831da2f44f45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c0488fcd94d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daa8a8c5be4e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d75adf6154a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c9001f62c47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fc99d38c349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295ad568c4a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45954947e4a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 PEDERSEN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PEDERSEN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 PEDERSEN INVEST AS ble etablert [år] og holder til i Revetal.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PEDERSEN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PEDERSEN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PEDERSEN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573 064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553 684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PEDERSEN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JONAS A B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MARIUS BRANDVOLD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PEDERSEN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Sagabakken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3174 Revetal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mariuspedersen@gmail.com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913 208 129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PEDERSEN INVEST AS</a:t>
            </a:r>
          </a:p>
        </p:txBody>
      </p:sp>
    </p:spTree>
  </p:cSld>
  <p:clrMapOvr>
    <a:masterClrMapping xmlns:a="http://schemas.openxmlformats.org/drawingml/2006/main"/>
  </p:clrMapOvr>
</p:sld>
</file>