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ff1c0284b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ae7625e1c4299"/>
  </p:sldMasterIdLst>
  <p:sldIdLst>
    <p:sldId xmlns:r="http://schemas.openxmlformats.org/officeDocument/2006/relationships" id="256" r:id="R7691c8bf2d944115"/>
    <p:sldId xmlns:r="http://schemas.openxmlformats.org/officeDocument/2006/relationships" id="257" r:id="R4415572f3c694836"/>
    <p:sldId xmlns:r="http://schemas.openxmlformats.org/officeDocument/2006/relationships" id="258" r:id="R3cfe4e18b13445f6"/>
    <p:sldId xmlns:r="http://schemas.openxmlformats.org/officeDocument/2006/relationships" id="259" r:id="R102b0c92b33349ec"/>
    <p:sldId xmlns:r="http://schemas.openxmlformats.org/officeDocument/2006/relationships" id="260" r:id="R0465df94422a4489"/>
    <p:sldId xmlns:r="http://schemas.openxmlformats.org/officeDocument/2006/relationships" id="261" r:id="R01a2fbfc752c40bb"/>
    <p:sldId xmlns:r="http://schemas.openxmlformats.org/officeDocument/2006/relationships" id="262" r:id="Ra608c097ca1b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ae7625e1c4299" /><Relationship Type="http://schemas.openxmlformats.org/officeDocument/2006/relationships/slide" Target="/ppt/slides/slide1.xml" Id="R7691c8bf2d944115" /><Relationship Type="http://schemas.openxmlformats.org/officeDocument/2006/relationships/slide" Target="/ppt/slides/slide2.xml" Id="R4415572f3c694836" /><Relationship Type="http://schemas.openxmlformats.org/officeDocument/2006/relationships/slide" Target="/ppt/slides/slide3.xml" Id="R3cfe4e18b13445f6" /><Relationship Type="http://schemas.openxmlformats.org/officeDocument/2006/relationships/slide" Target="/ppt/slides/slide4.xml" Id="R102b0c92b33349ec" /><Relationship Type="http://schemas.openxmlformats.org/officeDocument/2006/relationships/slide" Target="/ppt/slides/slide5.xml" Id="R0465df94422a4489" /><Relationship Type="http://schemas.openxmlformats.org/officeDocument/2006/relationships/slide" Target="/ppt/slides/slide6.xml" Id="R01a2fbfc752c40bb" /><Relationship Type="http://schemas.openxmlformats.org/officeDocument/2006/relationships/slide" Target="/ppt/slides/slide7.xml" Id="Ra608c097ca1b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bdd78358f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312272164c7e" /><Relationship Type="http://schemas.openxmlformats.org/officeDocument/2006/relationships/theme" Target="/ppt/slideMasters/theme/theme1.xml" Id="Rf12a0493a00f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a31227216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6414ecb7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df034278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2c77a677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48cc1a09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cc8e8456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ac82449e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864a48ace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5 409 742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JAN S RICO LIGAARD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Leirvollen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913 214 757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LIGAARDEN AS</a:t>
            </a:r>
          </a:p>
        </p:txBody>
      </p:sp>
    </p:spTree>
  </p:cSld>
  <p:clrMapOvr>
    <a:masterClrMapping xmlns:a="http://schemas.openxmlformats.org/drawingml/2006/main"/>
  </p:clrMapOvr>
</p:sld>
</file>