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f17cc41f16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bcb790d9f4471b"/>
  </p:sldMasterIdLst>
  <p:sldIdLst>
    <p:sldId xmlns:r="http://schemas.openxmlformats.org/officeDocument/2006/relationships" id="256" r:id="Rdd3e1411d76e45bf"/>
    <p:sldId xmlns:r="http://schemas.openxmlformats.org/officeDocument/2006/relationships" id="257" r:id="R57955861d41247c5"/>
    <p:sldId xmlns:r="http://schemas.openxmlformats.org/officeDocument/2006/relationships" id="258" r:id="R52bd6e0a10a24406"/>
    <p:sldId xmlns:r="http://schemas.openxmlformats.org/officeDocument/2006/relationships" id="259" r:id="R95023d8486ad4235"/>
    <p:sldId xmlns:r="http://schemas.openxmlformats.org/officeDocument/2006/relationships" id="260" r:id="R66e0566340c544f8"/>
    <p:sldId xmlns:r="http://schemas.openxmlformats.org/officeDocument/2006/relationships" id="261" r:id="R8549c49dde574e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cb790d9f4471b" /><Relationship Type="http://schemas.openxmlformats.org/officeDocument/2006/relationships/slide" Target="/ppt/slides/slide1.xml" Id="Rdd3e1411d76e45bf" /><Relationship Type="http://schemas.openxmlformats.org/officeDocument/2006/relationships/slide" Target="/ppt/slides/slide2.xml" Id="R57955861d41247c5" /><Relationship Type="http://schemas.openxmlformats.org/officeDocument/2006/relationships/slide" Target="/ppt/slides/slide3.xml" Id="R52bd6e0a10a24406" /><Relationship Type="http://schemas.openxmlformats.org/officeDocument/2006/relationships/slide" Target="/ppt/slides/slide4.xml" Id="R95023d8486ad4235" /><Relationship Type="http://schemas.openxmlformats.org/officeDocument/2006/relationships/slide" Target="/ppt/slides/slide5.xml" Id="R66e0566340c544f8" /><Relationship Type="http://schemas.openxmlformats.org/officeDocument/2006/relationships/slide" Target="/ppt/slides/slide6.xml" Id="R8549c49dde574e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c8e6d60894f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e67eed3974669" /><Relationship Type="http://schemas.openxmlformats.org/officeDocument/2006/relationships/theme" Target="/ppt/slideMasters/theme/theme1.xml" Id="R5bdf8c1f5374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8e67eed397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19a8257de46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4450920634e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0afb14e84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cb5f29147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042e2d8664b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dd50c36a846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INDEKS -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INDEKS -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−31 506 512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2 928 133 446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18 549 898 000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18 566 068 317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913 222 679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