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adc0234faa49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fd9815ad914614"/>
  </p:sldMasterIdLst>
  <p:sldIdLst>
    <p:sldId xmlns:r="http://schemas.openxmlformats.org/officeDocument/2006/relationships" id="256" r:id="R6620d4a2ec844b04"/>
    <p:sldId xmlns:r="http://schemas.openxmlformats.org/officeDocument/2006/relationships" id="257" r:id="R645a48002643408f"/>
    <p:sldId xmlns:r="http://schemas.openxmlformats.org/officeDocument/2006/relationships" id="258" r:id="R8e3dbea5ec524e7d"/>
    <p:sldId xmlns:r="http://schemas.openxmlformats.org/officeDocument/2006/relationships" id="259" r:id="R6bed5a44a6c54523"/>
    <p:sldId xmlns:r="http://schemas.openxmlformats.org/officeDocument/2006/relationships" id="260" r:id="Rb49caded1df24e37"/>
    <p:sldId xmlns:r="http://schemas.openxmlformats.org/officeDocument/2006/relationships" id="261" r:id="R1066935a0e09461d"/>
    <p:sldId xmlns:r="http://schemas.openxmlformats.org/officeDocument/2006/relationships" id="262" r:id="R049221efb0ab41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d9815ad914614" /><Relationship Type="http://schemas.openxmlformats.org/officeDocument/2006/relationships/slide" Target="/ppt/slides/slide1.xml" Id="R6620d4a2ec844b04" /><Relationship Type="http://schemas.openxmlformats.org/officeDocument/2006/relationships/slide" Target="/ppt/slides/slide2.xml" Id="R645a48002643408f" /><Relationship Type="http://schemas.openxmlformats.org/officeDocument/2006/relationships/slide" Target="/ppt/slides/slide3.xml" Id="R8e3dbea5ec524e7d" /><Relationship Type="http://schemas.openxmlformats.org/officeDocument/2006/relationships/slide" Target="/ppt/slides/slide4.xml" Id="R6bed5a44a6c54523" /><Relationship Type="http://schemas.openxmlformats.org/officeDocument/2006/relationships/slide" Target="/ppt/slides/slide5.xml" Id="Rb49caded1df24e37" /><Relationship Type="http://schemas.openxmlformats.org/officeDocument/2006/relationships/slide" Target="/ppt/slides/slide6.xml" Id="R1066935a0e09461d" /><Relationship Type="http://schemas.openxmlformats.org/officeDocument/2006/relationships/slide" Target="/ppt/slides/slide7.xml" Id="R049221efb0ab41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2af39bf6440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7699acfbc4601" /><Relationship Type="http://schemas.openxmlformats.org/officeDocument/2006/relationships/theme" Target="/ppt/slideMasters/theme/theme1.xml" Id="R0cb164afb1ea4a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57699acfbc46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dbfa6f85f41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47f2880e142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6b94b663b40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bf22461a048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874eb686f48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4df1c382346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65c654de144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JONDAL PRECISION INDUSTRIES A.S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JONDAL PRECISION INDUSTRIES A.S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JONDAL PRECISION INDUSTRIES A.S ble etablert [år] og holder til i Jondal.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JONDAL PRECISION INDUSTRIES A.S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JONDAL PRECISION INDUSTRIES A.S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JONDAL PRECISION INDUSTRIES A.S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32 437 641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−470 368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18 862 279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23 832 865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JONDAL PRECISION INDUSTRIES A.S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HSO INVEST AS  –  76,0 %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SANDVEN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JONDAL PRECISION INDUSTRIES A.S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 SANDVEN ALVESTAD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NEE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JONDAL PRECISION INDUSTRIES A.S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Belsnesvegen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5627 Jondal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67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contact@jondalprecision.no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www.jondalprecision.no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913 228 669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JONDAL PRECISION INDUSTRIES A.S</a:t>
            </a:r>
          </a:p>
        </p:txBody>
      </p:sp>
    </p:spTree>
  </p:cSld>
  <p:clrMapOvr>
    <a:masterClrMapping xmlns:a="http://schemas.openxmlformats.org/drawingml/2006/main"/>
  </p:clrMapOvr>
</p:sld>
</file>