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0575bbbff84c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437140fa24970"/>
  </p:sldMasterIdLst>
  <p:sldIdLst>
    <p:sldId xmlns:r="http://schemas.openxmlformats.org/officeDocument/2006/relationships" id="256" r:id="R1ace4e2102d24164"/>
    <p:sldId xmlns:r="http://schemas.openxmlformats.org/officeDocument/2006/relationships" id="257" r:id="R5cf94c6220394013"/>
    <p:sldId xmlns:r="http://schemas.openxmlformats.org/officeDocument/2006/relationships" id="258" r:id="Rb2bec1282a7f4ae9"/>
    <p:sldId xmlns:r="http://schemas.openxmlformats.org/officeDocument/2006/relationships" id="259" r:id="R5d1891f896e84483"/>
    <p:sldId xmlns:r="http://schemas.openxmlformats.org/officeDocument/2006/relationships" id="260" r:id="R7f12f93a8802448a"/>
    <p:sldId xmlns:r="http://schemas.openxmlformats.org/officeDocument/2006/relationships" id="261" r:id="Ra712664b8c14478f"/>
    <p:sldId xmlns:r="http://schemas.openxmlformats.org/officeDocument/2006/relationships" id="262" r:id="R8d4764b00c77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437140fa24970" /><Relationship Type="http://schemas.openxmlformats.org/officeDocument/2006/relationships/slide" Target="/ppt/slides/slide1.xml" Id="R1ace4e2102d24164" /><Relationship Type="http://schemas.openxmlformats.org/officeDocument/2006/relationships/slide" Target="/ppt/slides/slide2.xml" Id="R5cf94c6220394013" /><Relationship Type="http://schemas.openxmlformats.org/officeDocument/2006/relationships/slide" Target="/ppt/slides/slide3.xml" Id="Rb2bec1282a7f4ae9" /><Relationship Type="http://schemas.openxmlformats.org/officeDocument/2006/relationships/slide" Target="/ppt/slides/slide4.xml" Id="R5d1891f896e84483" /><Relationship Type="http://schemas.openxmlformats.org/officeDocument/2006/relationships/slide" Target="/ppt/slides/slide5.xml" Id="R7f12f93a8802448a" /><Relationship Type="http://schemas.openxmlformats.org/officeDocument/2006/relationships/slide" Target="/ppt/slides/slide6.xml" Id="Ra712664b8c14478f" /><Relationship Type="http://schemas.openxmlformats.org/officeDocument/2006/relationships/slide" Target="/ppt/slides/slide7.xml" Id="R8d4764b00c77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4478a77a54b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73fe232fd40b1" /><Relationship Type="http://schemas.openxmlformats.org/officeDocument/2006/relationships/theme" Target="/ppt/slideMasters/theme/theme1.xml" Id="R41dd38facaf041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73fe232fd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77c94fbfe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b99c3b1e7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f3a629a34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1f563ad8342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f82199504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a2c6211c0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80a992ba8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NORUS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NORUS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NORUS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NORUS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NORUS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NORUS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8 990 708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1 175 682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3 211 477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NORUS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 ALEXEY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NORUS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Hasleveien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78 23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913 229 401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NORUS ACCOUNTING AS</a:t>
            </a:r>
          </a:p>
        </p:txBody>
      </p:sp>
    </p:spTree>
  </p:cSld>
  <p:clrMapOvr>
    <a:masterClrMapping xmlns:a="http://schemas.openxmlformats.org/drawingml/2006/main"/>
  </p:clrMapOvr>
</p:sld>
</file>