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3d2732062d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deee5660c44282"/>
  </p:sldMasterIdLst>
  <p:sldIdLst>
    <p:sldId xmlns:r="http://schemas.openxmlformats.org/officeDocument/2006/relationships" id="256" r:id="R1245982e02dc4f2f"/>
    <p:sldId xmlns:r="http://schemas.openxmlformats.org/officeDocument/2006/relationships" id="257" r:id="R8127b514abe24c88"/>
    <p:sldId xmlns:r="http://schemas.openxmlformats.org/officeDocument/2006/relationships" id="258" r:id="R5d5499bc94cb4775"/>
    <p:sldId xmlns:r="http://schemas.openxmlformats.org/officeDocument/2006/relationships" id="259" r:id="Rc6cc4c9013bf48be"/>
    <p:sldId xmlns:r="http://schemas.openxmlformats.org/officeDocument/2006/relationships" id="260" r:id="Rd4a37393d99e4b98"/>
    <p:sldId xmlns:r="http://schemas.openxmlformats.org/officeDocument/2006/relationships" id="261" r:id="R04afcda5e19645ad"/>
    <p:sldId xmlns:r="http://schemas.openxmlformats.org/officeDocument/2006/relationships" id="262" r:id="Ree3b6950bea9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eee5660c44282" /><Relationship Type="http://schemas.openxmlformats.org/officeDocument/2006/relationships/slide" Target="/ppt/slides/slide1.xml" Id="R1245982e02dc4f2f" /><Relationship Type="http://schemas.openxmlformats.org/officeDocument/2006/relationships/slide" Target="/ppt/slides/slide2.xml" Id="R8127b514abe24c88" /><Relationship Type="http://schemas.openxmlformats.org/officeDocument/2006/relationships/slide" Target="/ppt/slides/slide3.xml" Id="R5d5499bc94cb4775" /><Relationship Type="http://schemas.openxmlformats.org/officeDocument/2006/relationships/slide" Target="/ppt/slides/slide4.xml" Id="Rc6cc4c9013bf48be" /><Relationship Type="http://schemas.openxmlformats.org/officeDocument/2006/relationships/slide" Target="/ppt/slides/slide5.xml" Id="Rd4a37393d99e4b98" /><Relationship Type="http://schemas.openxmlformats.org/officeDocument/2006/relationships/slide" Target="/ppt/slides/slide6.xml" Id="R04afcda5e19645ad" /><Relationship Type="http://schemas.openxmlformats.org/officeDocument/2006/relationships/slide" Target="/ppt/slides/slide7.xml" Id="Ree3b6950bea9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40d1da71849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2e386c4054841" /><Relationship Type="http://schemas.openxmlformats.org/officeDocument/2006/relationships/theme" Target="/ppt/slideMasters/theme/theme1.xml" Id="R47ee08c25dc9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2e386c40548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5fc16c70e4d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50913d367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2dc0023fb40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e2795bcfd4c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6704430884b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107856f9548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6f213c366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WILHELM JORDAN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WILHELM JORDAN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 JORDAN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WILHELM JORDAN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WILHELM JORDAN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WILHELM JORDAN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10 656 885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19 943 365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WILHELM JORDAN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BMT UTVIKLING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TREMA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SPRINGAR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AMERT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GURIÅSEN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PANG AS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WILHELM JORDAN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22194500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mojo@wjordan.no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913 233 298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WILHELM JORDAN AS</a:t>
            </a:r>
          </a:p>
        </p:txBody>
      </p:sp>
    </p:spTree>
  </p:cSld>
  <p:clrMapOvr>
    <a:masterClrMapping xmlns:a="http://schemas.openxmlformats.org/drawingml/2006/main"/>
  </p:clrMapOvr>
</p:sld>
</file>