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1b139b70d34b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ffb79652a34803"/>
  </p:sldMasterIdLst>
  <p:sldIdLst>
    <p:sldId xmlns:r="http://schemas.openxmlformats.org/officeDocument/2006/relationships" id="256" r:id="Rdf53c541e55446cc"/>
    <p:sldId xmlns:r="http://schemas.openxmlformats.org/officeDocument/2006/relationships" id="257" r:id="Rfdc6b644616b4649"/>
    <p:sldId xmlns:r="http://schemas.openxmlformats.org/officeDocument/2006/relationships" id="258" r:id="R86f034be1f3144c6"/>
    <p:sldId xmlns:r="http://schemas.openxmlformats.org/officeDocument/2006/relationships" id="259" r:id="R284a0c3c3b24416a"/>
    <p:sldId xmlns:r="http://schemas.openxmlformats.org/officeDocument/2006/relationships" id="260" r:id="Rf605467ca66c4c8f"/>
    <p:sldId xmlns:r="http://schemas.openxmlformats.org/officeDocument/2006/relationships" id="261" r:id="R046ffa654f284cb2"/>
    <p:sldId xmlns:r="http://schemas.openxmlformats.org/officeDocument/2006/relationships" id="262" r:id="R73d930fce05f45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ffb79652a34803" /><Relationship Type="http://schemas.openxmlformats.org/officeDocument/2006/relationships/slide" Target="/ppt/slides/slide1.xml" Id="Rdf53c541e55446cc" /><Relationship Type="http://schemas.openxmlformats.org/officeDocument/2006/relationships/slide" Target="/ppt/slides/slide2.xml" Id="Rfdc6b644616b4649" /><Relationship Type="http://schemas.openxmlformats.org/officeDocument/2006/relationships/slide" Target="/ppt/slides/slide3.xml" Id="R86f034be1f3144c6" /><Relationship Type="http://schemas.openxmlformats.org/officeDocument/2006/relationships/slide" Target="/ppt/slides/slide4.xml" Id="R284a0c3c3b24416a" /><Relationship Type="http://schemas.openxmlformats.org/officeDocument/2006/relationships/slide" Target="/ppt/slides/slide5.xml" Id="Rf605467ca66c4c8f" /><Relationship Type="http://schemas.openxmlformats.org/officeDocument/2006/relationships/slide" Target="/ppt/slides/slide6.xml" Id="R046ffa654f284cb2" /><Relationship Type="http://schemas.openxmlformats.org/officeDocument/2006/relationships/slide" Target="/ppt/slides/slide7.xml" Id="R73d930fce05f45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93882fa99a4f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2452163d4406e" /><Relationship Type="http://schemas.openxmlformats.org/officeDocument/2006/relationships/theme" Target="/ppt/slideMasters/theme/theme1.xml" Id="R997c32f28a6444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52452163d440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b52fb744847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3e614015d48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a85f409a347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2c5c3929c41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7b710a72b45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55481fb3742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a378cf80c4d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TM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 DRIFT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2 990 559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989 711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1 840 955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5 004 882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LILLEBY TORE M MELBYE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Myrkroken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913 235 258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DRIFT AS</a:t>
            </a:r>
          </a:p>
        </p:txBody>
      </p:sp>
    </p:spTree>
  </p:cSld>
  <p:clrMapOvr>
    <a:masterClrMapping xmlns:a="http://schemas.openxmlformats.org/drawingml/2006/main"/>
  </p:clrMapOvr>
</p:sld>
</file>