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e5c8272a7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7e742cd8244cc"/>
  </p:sldMasterIdLst>
  <p:sldIdLst>
    <p:sldId xmlns:r="http://schemas.openxmlformats.org/officeDocument/2006/relationships" id="256" r:id="R8fb8835c4af7452c"/>
    <p:sldId xmlns:r="http://schemas.openxmlformats.org/officeDocument/2006/relationships" id="257" r:id="Raadb56b61d324f05"/>
    <p:sldId xmlns:r="http://schemas.openxmlformats.org/officeDocument/2006/relationships" id="258" r:id="R39092a72bebe400d"/>
    <p:sldId xmlns:r="http://schemas.openxmlformats.org/officeDocument/2006/relationships" id="259" r:id="R40239b7d2a8047ef"/>
    <p:sldId xmlns:r="http://schemas.openxmlformats.org/officeDocument/2006/relationships" id="260" r:id="Rd246dae914524c55"/>
    <p:sldId xmlns:r="http://schemas.openxmlformats.org/officeDocument/2006/relationships" id="261" r:id="Ra052c32d97604111"/>
    <p:sldId xmlns:r="http://schemas.openxmlformats.org/officeDocument/2006/relationships" id="262" r:id="R7039bbbf03f2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7e742cd8244cc" /><Relationship Type="http://schemas.openxmlformats.org/officeDocument/2006/relationships/slide" Target="/ppt/slides/slide1.xml" Id="R8fb8835c4af7452c" /><Relationship Type="http://schemas.openxmlformats.org/officeDocument/2006/relationships/slide" Target="/ppt/slides/slide2.xml" Id="Raadb56b61d324f05" /><Relationship Type="http://schemas.openxmlformats.org/officeDocument/2006/relationships/slide" Target="/ppt/slides/slide3.xml" Id="R39092a72bebe400d" /><Relationship Type="http://schemas.openxmlformats.org/officeDocument/2006/relationships/slide" Target="/ppt/slides/slide4.xml" Id="R40239b7d2a8047ef" /><Relationship Type="http://schemas.openxmlformats.org/officeDocument/2006/relationships/slide" Target="/ppt/slides/slide5.xml" Id="Rd246dae914524c55" /><Relationship Type="http://schemas.openxmlformats.org/officeDocument/2006/relationships/slide" Target="/ppt/slides/slide6.xml" Id="Ra052c32d97604111" /><Relationship Type="http://schemas.openxmlformats.org/officeDocument/2006/relationships/slide" Target="/ppt/slides/slide7.xml" Id="R7039bbbf03f2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e5de0f3a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08ce6a124bb1" /><Relationship Type="http://schemas.openxmlformats.org/officeDocument/2006/relationships/theme" Target="/ppt/slideMasters/theme/theme1.xml" Id="R6cbd35bfa0cc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a08ce6a12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8fa7e736e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1ae62024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70784e22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0e5dfae5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0c74a5c3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958484a97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e5dc7a64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AMUNDSEN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AMUNDSEN INVEST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Rune Amundsen, Lyngbøkollen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5164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913 235 541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AMUNDSEN INVEST AS</a:t>
            </a:r>
          </a:p>
        </p:txBody>
      </p:sp>
    </p:spTree>
  </p:cSld>
  <p:clrMapOvr>
    <a:masterClrMapping xmlns:a="http://schemas.openxmlformats.org/drawingml/2006/main"/>
  </p:clrMapOvr>
</p:sld>
</file>