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9c1936c30a42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7e928283ff4bf1"/>
  </p:sldMasterIdLst>
  <p:sldIdLst>
    <p:sldId xmlns:r="http://schemas.openxmlformats.org/officeDocument/2006/relationships" id="256" r:id="R6471558556984ccd"/>
    <p:sldId xmlns:r="http://schemas.openxmlformats.org/officeDocument/2006/relationships" id="257" r:id="Rf26cc5f2b7c84067"/>
    <p:sldId xmlns:r="http://schemas.openxmlformats.org/officeDocument/2006/relationships" id="258" r:id="R52edee8c5f8d4e85"/>
    <p:sldId xmlns:r="http://schemas.openxmlformats.org/officeDocument/2006/relationships" id="259" r:id="R3ffcf37f373d4bf5"/>
    <p:sldId xmlns:r="http://schemas.openxmlformats.org/officeDocument/2006/relationships" id="260" r:id="R59fdb84e32da4ab6"/>
    <p:sldId xmlns:r="http://schemas.openxmlformats.org/officeDocument/2006/relationships" id="261" r:id="R36ea0c60979d4b27"/>
    <p:sldId xmlns:r="http://schemas.openxmlformats.org/officeDocument/2006/relationships" id="262" r:id="R03af0b8056ed44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7e928283ff4bf1" /><Relationship Type="http://schemas.openxmlformats.org/officeDocument/2006/relationships/slide" Target="/ppt/slides/slide1.xml" Id="R6471558556984ccd" /><Relationship Type="http://schemas.openxmlformats.org/officeDocument/2006/relationships/slide" Target="/ppt/slides/slide2.xml" Id="Rf26cc5f2b7c84067" /><Relationship Type="http://schemas.openxmlformats.org/officeDocument/2006/relationships/slide" Target="/ppt/slides/slide3.xml" Id="R52edee8c5f8d4e85" /><Relationship Type="http://schemas.openxmlformats.org/officeDocument/2006/relationships/slide" Target="/ppt/slides/slide4.xml" Id="R3ffcf37f373d4bf5" /><Relationship Type="http://schemas.openxmlformats.org/officeDocument/2006/relationships/slide" Target="/ppt/slides/slide5.xml" Id="R59fdb84e32da4ab6" /><Relationship Type="http://schemas.openxmlformats.org/officeDocument/2006/relationships/slide" Target="/ppt/slides/slide6.xml" Id="R36ea0c60979d4b27" /><Relationship Type="http://schemas.openxmlformats.org/officeDocument/2006/relationships/slide" Target="/ppt/slides/slide7.xml" Id="R03af0b8056ed44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37a68f932349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72d917a0c49b7" /><Relationship Type="http://schemas.openxmlformats.org/officeDocument/2006/relationships/theme" Target="/ppt/slideMasters/theme/theme1.xml" Id="R8e8d4c16c4a143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c72d917a0c49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89bb6b18f4d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7ebd3139a43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dd47d56d84e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d32780df24a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78e0ae86d42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aef4678f540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5e1fa769e4b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ERLING MYHRE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MYHRE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MYHRE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MYHRE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MYHRE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MYHRE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256 042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867 191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MYHRE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MYHRE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Kapellvegen 205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913 236 815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MYHRE AS</a:t>
            </a:r>
          </a:p>
        </p:txBody>
      </p:sp>
    </p:spTree>
  </p:cSld>
  <p:clrMapOvr>
    <a:masterClrMapping xmlns:a="http://schemas.openxmlformats.org/drawingml/2006/main"/>
  </p:clrMapOvr>
</p:sld>
</file>