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7b816ef536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8f2a889b2422f"/>
  </p:sldMasterIdLst>
  <p:sldIdLst>
    <p:sldId xmlns:r="http://schemas.openxmlformats.org/officeDocument/2006/relationships" id="256" r:id="R55a45b29f4cc4ca0"/>
    <p:sldId xmlns:r="http://schemas.openxmlformats.org/officeDocument/2006/relationships" id="257" r:id="R867275b3be5942ae"/>
    <p:sldId xmlns:r="http://schemas.openxmlformats.org/officeDocument/2006/relationships" id="258" r:id="R85cda35bfee24cd9"/>
    <p:sldId xmlns:r="http://schemas.openxmlformats.org/officeDocument/2006/relationships" id="259" r:id="R0029398a5bcd4030"/>
    <p:sldId xmlns:r="http://schemas.openxmlformats.org/officeDocument/2006/relationships" id="260" r:id="R770c2f14a8234066"/>
    <p:sldId xmlns:r="http://schemas.openxmlformats.org/officeDocument/2006/relationships" id="261" r:id="Re41e4401f26f4cc9"/>
    <p:sldId xmlns:r="http://schemas.openxmlformats.org/officeDocument/2006/relationships" id="262" r:id="Rfa74dc899cd6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8f2a889b2422f" /><Relationship Type="http://schemas.openxmlformats.org/officeDocument/2006/relationships/slide" Target="/ppt/slides/slide1.xml" Id="R55a45b29f4cc4ca0" /><Relationship Type="http://schemas.openxmlformats.org/officeDocument/2006/relationships/slide" Target="/ppt/slides/slide2.xml" Id="R867275b3be5942ae" /><Relationship Type="http://schemas.openxmlformats.org/officeDocument/2006/relationships/slide" Target="/ppt/slides/slide3.xml" Id="R85cda35bfee24cd9" /><Relationship Type="http://schemas.openxmlformats.org/officeDocument/2006/relationships/slide" Target="/ppt/slides/slide4.xml" Id="R0029398a5bcd4030" /><Relationship Type="http://schemas.openxmlformats.org/officeDocument/2006/relationships/slide" Target="/ppt/slides/slide5.xml" Id="R770c2f14a8234066" /><Relationship Type="http://schemas.openxmlformats.org/officeDocument/2006/relationships/slide" Target="/ppt/slides/slide6.xml" Id="Re41e4401f26f4cc9" /><Relationship Type="http://schemas.openxmlformats.org/officeDocument/2006/relationships/slide" Target="/ppt/slides/slide7.xml" Id="Rfa74dc899cd6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9e619c01f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8bd121c96476f" /><Relationship Type="http://schemas.openxmlformats.org/officeDocument/2006/relationships/theme" Target="/ppt/slideMasters/theme/theme1.xml" Id="R863432b9ef25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8bd121c96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3553901e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33480a32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dca216c8e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765405e7b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9933d1e0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62b0983549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350a69505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HA-PLAN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HA-PLAN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WUTTUDAL HALLGEIR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80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hallgeir.wuttudal@mimer.no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HA-PLAN AS</a:t>
            </a:r>
          </a:p>
        </p:txBody>
      </p:sp>
    </p:spTree>
  </p:cSld>
  <p:clrMapOvr>
    <a:masterClrMapping xmlns:a="http://schemas.openxmlformats.org/drawingml/2006/main"/>
  </p:clrMapOvr>
</p:sld>
</file>