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8fdf1a9737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2551b84724d4f"/>
  </p:sldMasterIdLst>
  <p:sldIdLst>
    <p:sldId xmlns:r="http://schemas.openxmlformats.org/officeDocument/2006/relationships" id="256" r:id="R5655c5abef134b2a"/>
    <p:sldId xmlns:r="http://schemas.openxmlformats.org/officeDocument/2006/relationships" id="257" r:id="Rf5998fcb30fb49a8"/>
    <p:sldId xmlns:r="http://schemas.openxmlformats.org/officeDocument/2006/relationships" id="258" r:id="Ra1fd95f695e141a3"/>
    <p:sldId xmlns:r="http://schemas.openxmlformats.org/officeDocument/2006/relationships" id="259" r:id="R7f9c67525e02491f"/>
    <p:sldId xmlns:r="http://schemas.openxmlformats.org/officeDocument/2006/relationships" id="260" r:id="Ra41cf929ab81402e"/>
    <p:sldId xmlns:r="http://schemas.openxmlformats.org/officeDocument/2006/relationships" id="261" r:id="R0739bd2cd2ef49d6"/>
    <p:sldId xmlns:r="http://schemas.openxmlformats.org/officeDocument/2006/relationships" id="262" r:id="R327a79ea087145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2551b84724d4f" /><Relationship Type="http://schemas.openxmlformats.org/officeDocument/2006/relationships/slide" Target="/ppt/slides/slide1.xml" Id="R5655c5abef134b2a" /><Relationship Type="http://schemas.openxmlformats.org/officeDocument/2006/relationships/slide" Target="/ppt/slides/slide2.xml" Id="Rf5998fcb30fb49a8" /><Relationship Type="http://schemas.openxmlformats.org/officeDocument/2006/relationships/slide" Target="/ppt/slides/slide3.xml" Id="Ra1fd95f695e141a3" /><Relationship Type="http://schemas.openxmlformats.org/officeDocument/2006/relationships/slide" Target="/ppt/slides/slide4.xml" Id="R7f9c67525e02491f" /><Relationship Type="http://schemas.openxmlformats.org/officeDocument/2006/relationships/slide" Target="/ppt/slides/slide5.xml" Id="Ra41cf929ab81402e" /><Relationship Type="http://schemas.openxmlformats.org/officeDocument/2006/relationships/slide" Target="/ppt/slides/slide6.xml" Id="R0739bd2cd2ef49d6" /><Relationship Type="http://schemas.openxmlformats.org/officeDocument/2006/relationships/slide" Target="/ppt/slides/slide7.xml" Id="R327a79ea087145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dc46f14b0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f8bd24674b14" /><Relationship Type="http://schemas.openxmlformats.org/officeDocument/2006/relationships/theme" Target="/ppt/slideMasters/theme/theme1.xml" Id="R3c67f4e4739b46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1f8bd2467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f8d0ef845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b3b31929a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d0ae68976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e0c2f872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73e1de8b4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7641246ac4f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96aa6c225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KRISTOFFERSEN SKI RACING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KRISTOFFERSEN SKI RACING AS ble etablert [år] og holder til i Løvenstad.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20 219 811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20 744 866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KRISTOFFERSEN  –  81,3 %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HENRIK KRISTOFFERSEN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SVEØ KRISTOFFERSEN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Løkkevegen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913 237 595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KRISTOFFERSEN SKI RACING AS</a:t>
            </a:r>
          </a:p>
        </p:txBody>
      </p:sp>
    </p:spTree>
  </p:cSld>
  <p:clrMapOvr>
    <a:masterClrMapping xmlns:a="http://schemas.openxmlformats.org/drawingml/2006/main"/>
  </p:clrMapOvr>
</p:sld>
</file>