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d18b845ca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a061e0783416b"/>
  </p:sldMasterIdLst>
  <p:sldIdLst>
    <p:sldId xmlns:r="http://schemas.openxmlformats.org/officeDocument/2006/relationships" id="256" r:id="R175d143cbc444645"/>
    <p:sldId xmlns:r="http://schemas.openxmlformats.org/officeDocument/2006/relationships" id="257" r:id="Reb3040174e0f459c"/>
    <p:sldId xmlns:r="http://schemas.openxmlformats.org/officeDocument/2006/relationships" id="258" r:id="R2c2c869f07614639"/>
    <p:sldId xmlns:r="http://schemas.openxmlformats.org/officeDocument/2006/relationships" id="259" r:id="R8375ee60ffc54d74"/>
    <p:sldId xmlns:r="http://schemas.openxmlformats.org/officeDocument/2006/relationships" id="260" r:id="R299ff5d311484833"/>
    <p:sldId xmlns:r="http://schemas.openxmlformats.org/officeDocument/2006/relationships" id="261" r:id="R211032f6d33e41e9"/>
    <p:sldId xmlns:r="http://schemas.openxmlformats.org/officeDocument/2006/relationships" id="262" r:id="R7de742708403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a061e0783416b" /><Relationship Type="http://schemas.openxmlformats.org/officeDocument/2006/relationships/slide" Target="/ppt/slides/slide1.xml" Id="R175d143cbc444645" /><Relationship Type="http://schemas.openxmlformats.org/officeDocument/2006/relationships/slide" Target="/ppt/slides/slide2.xml" Id="Reb3040174e0f459c" /><Relationship Type="http://schemas.openxmlformats.org/officeDocument/2006/relationships/slide" Target="/ppt/slides/slide3.xml" Id="R2c2c869f07614639" /><Relationship Type="http://schemas.openxmlformats.org/officeDocument/2006/relationships/slide" Target="/ppt/slides/slide4.xml" Id="R8375ee60ffc54d74" /><Relationship Type="http://schemas.openxmlformats.org/officeDocument/2006/relationships/slide" Target="/ppt/slides/slide5.xml" Id="R299ff5d311484833" /><Relationship Type="http://schemas.openxmlformats.org/officeDocument/2006/relationships/slide" Target="/ppt/slides/slide6.xml" Id="R211032f6d33e41e9" /><Relationship Type="http://schemas.openxmlformats.org/officeDocument/2006/relationships/slide" Target="/ppt/slides/slide7.xml" Id="R7de742708403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b7e28b2d2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6170ebeb743af" /><Relationship Type="http://schemas.openxmlformats.org/officeDocument/2006/relationships/theme" Target="/ppt/slideMasters/theme/theme1.xml" Id="R745a70fc1262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66170ebeb7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faeca703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6ffbea52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77702da2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3d1b07c2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a62e058e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c4a4cbc28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bc22b41d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RØYRLEGGJARSERVICE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RØYRLEGGJARSERVICE AS ble etablert [år] og holder til i Hafslo.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9 306 295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SKOPHAMAR HOLDING AS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HUNSHAMAR EDIN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TOR MAGNE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SVIGGUM JAN HELGE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AARØY JAN ÅGE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Galdetoppen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6869 Hafslo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913 238 087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RØYRLEGGJARSERVICE AS</a:t>
            </a:r>
          </a:p>
        </p:txBody>
      </p:sp>
    </p:spTree>
  </p:cSld>
  <p:clrMapOvr>
    <a:masterClrMapping xmlns:a="http://schemas.openxmlformats.org/drawingml/2006/main"/>
  </p:clrMapOvr>
</p:sld>
</file>