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4fee73b3104e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a246264c664281"/>
  </p:sldMasterIdLst>
  <p:sldIdLst>
    <p:sldId xmlns:r="http://schemas.openxmlformats.org/officeDocument/2006/relationships" id="256" r:id="R64edf483613e4bc0"/>
    <p:sldId xmlns:r="http://schemas.openxmlformats.org/officeDocument/2006/relationships" id="257" r:id="R7157d75cbdc9437c"/>
    <p:sldId xmlns:r="http://schemas.openxmlformats.org/officeDocument/2006/relationships" id="258" r:id="R91270842fd2e45d7"/>
    <p:sldId xmlns:r="http://schemas.openxmlformats.org/officeDocument/2006/relationships" id="259" r:id="Rbbab1592244740f5"/>
    <p:sldId xmlns:r="http://schemas.openxmlformats.org/officeDocument/2006/relationships" id="260" r:id="Rd06806933f8045bc"/>
    <p:sldId xmlns:r="http://schemas.openxmlformats.org/officeDocument/2006/relationships" id="261" r:id="R71e9bbeaa19b455c"/>
    <p:sldId xmlns:r="http://schemas.openxmlformats.org/officeDocument/2006/relationships" id="262" r:id="R867d50c3447f4f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246264c664281" /><Relationship Type="http://schemas.openxmlformats.org/officeDocument/2006/relationships/slide" Target="/ppt/slides/slide1.xml" Id="R64edf483613e4bc0" /><Relationship Type="http://schemas.openxmlformats.org/officeDocument/2006/relationships/slide" Target="/ppt/slides/slide2.xml" Id="R7157d75cbdc9437c" /><Relationship Type="http://schemas.openxmlformats.org/officeDocument/2006/relationships/slide" Target="/ppt/slides/slide3.xml" Id="R91270842fd2e45d7" /><Relationship Type="http://schemas.openxmlformats.org/officeDocument/2006/relationships/slide" Target="/ppt/slides/slide4.xml" Id="Rbbab1592244740f5" /><Relationship Type="http://schemas.openxmlformats.org/officeDocument/2006/relationships/slide" Target="/ppt/slides/slide5.xml" Id="Rd06806933f8045bc" /><Relationship Type="http://schemas.openxmlformats.org/officeDocument/2006/relationships/slide" Target="/ppt/slides/slide6.xml" Id="R71e9bbeaa19b455c" /><Relationship Type="http://schemas.openxmlformats.org/officeDocument/2006/relationships/slide" Target="/ppt/slides/slide7.xml" Id="R867d50c3447f4f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99427beb7142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629907cda4aa4" /><Relationship Type="http://schemas.openxmlformats.org/officeDocument/2006/relationships/theme" Target="/ppt/slideMasters/theme/theme1.xml" Id="Rfe5f8c490f9143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5629907cda4a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d95e522bf42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4256897154d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4c7d96f7b48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d08ecc23245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ed060af6140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0c23e1dbf4f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1e7b38b074d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ÅGE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ÅGE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ÅGE INVEST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ÅGE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ÅGE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ÅGE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9 692 307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9 692 307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ÅGE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KUVEN KJELL AAGE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ÅGE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v/Kjell Åge Kuven, Nedbergeveien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5178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913 243 757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ÅGE INVEST AS</a:t>
            </a:r>
          </a:p>
        </p:txBody>
      </p:sp>
    </p:spTree>
  </p:cSld>
  <p:clrMapOvr>
    <a:masterClrMapping xmlns:a="http://schemas.openxmlformats.org/drawingml/2006/main"/>
  </p:clrMapOvr>
</p:sld>
</file>