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2acfb38f3b4a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cddac1efbb4e2b"/>
  </p:sldMasterIdLst>
  <p:sldIdLst>
    <p:sldId xmlns:r="http://schemas.openxmlformats.org/officeDocument/2006/relationships" id="256" r:id="Ra9b954ce34694730"/>
    <p:sldId xmlns:r="http://schemas.openxmlformats.org/officeDocument/2006/relationships" id="257" r:id="Rf9e6b68756a04aa2"/>
    <p:sldId xmlns:r="http://schemas.openxmlformats.org/officeDocument/2006/relationships" id="258" r:id="R80d2564ab53d4c74"/>
    <p:sldId xmlns:r="http://schemas.openxmlformats.org/officeDocument/2006/relationships" id="259" r:id="R3e5557f6c7374a82"/>
    <p:sldId xmlns:r="http://schemas.openxmlformats.org/officeDocument/2006/relationships" id="260" r:id="R0b2d30fb6d5f496d"/>
    <p:sldId xmlns:r="http://schemas.openxmlformats.org/officeDocument/2006/relationships" id="261" r:id="R2e60fc24341c42f7"/>
    <p:sldId xmlns:r="http://schemas.openxmlformats.org/officeDocument/2006/relationships" id="262" r:id="Rfded3494368541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ddac1efbb4e2b" /><Relationship Type="http://schemas.openxmlformats.org/officeDocument/2006/relationships/slide" Target="/ppt/slides/slide1.xml" Id="Ra9b954ce34694730" /><Relationship Type="http://schemas.openxmlformats.org/officeDocument/2006/relationships/slide" Target="/ppt/slides/slide2.xml" Id="Rf9e6b68756a04aa2" /><Relationship Type="http://schemas.openxmlformats.org/officeDocument/2006/relationships/slide" Target="/ppt/slides/slide3.xml" Id="R80d2564ab53d4c74" /><Relationship Type="http://schemas.openxmlformats.org/officeDocument/2006/relationships/slide" Target="/ppt/slides/slide4.xml" Id="R3e5557f6c7374a82" /><Relationship Type="http://schemas.openxmlformats.org/officeDocument/2006/relationships/slide" Target="/ppt/slides/slide5.xml" Id="R0b2d30fb6d5f496d" /><Relationship Type="http://schemas.openxmlformats.org/officeDocument/2006/relationships/slide" Target="/ppt/slides/slide6.xml" Id="R2e60fc24341c42f7" /><Relationship Type="http://schemas.openxmlformats.org/officeDocument/2006/relationships/slide" Target="/ppt/slides/slide7.xml" Id="Rfded3494368541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7a63e374084c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c6957cfd34988" /><Relationship Type="http://schemas.openxmlformats.org/officeDocument/2006/relationships/theme" Target="/ppt/slideMasters/theme/theme1.xml" Id="R28372f5f73e449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bc6957cfd349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48fb5985247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4654a77d347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ddf2d0fd04b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75328dc4743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d9ba1b13d45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93402ab3743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620ff3b9241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INFO-VEKST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INFO-VEKST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144 312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6 098 347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8 139 126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ANDERS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Bjørnehiet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1739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913 244 923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INFO-VEKST AS</a:t>
            </a:r>
          </a:p>
        </p:txBody>
      </p:sp>
    </p:spTree>
  </p:cSld>
  <p:clrMapOvr>
    <a:masterClrMapping xmlns:a="http://schemas.openxmlformats.org/drawingml/2006/main"/>
  </p:clrMapOvr>
</p:sld>
</file>