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f81e15b391a404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6288d2d9e6461c"/>
  </p:sldMasterIdLst>
  <p:sldIdLst>
    <p:sldId xmlns:r="http://schemas.openxmlformats.org/officeDocument/2006/relationships" id="256" r:id="R6edcf22a0c3f43bf"/>
    <p:sldId xmlns:r="http://schemas.openxmlformats.org/officeDocument/2006/relationships" id="257" r:id="R60888529c9444d25"/>
    <p:sldId xmlns:r="http://schemas.openxmlformats.org/officeDocument/2006/relationships" id="258" r:id="R234acf912826403d"/>
    <p:sldId xmlns:r="http://schemas.openxmlformats.org/officeDocument/2006/relationships" id="259" r:id="R15ca098c259744f8"/>
    <p:sldId xmlns:r="http://schemas.openxmlformats.org/officeDocument/2006/relationships" id="260" r:id="R326b0d5cca904d4c"/>
    <p:sldId xmlns:r="http://schemas.openxmlformats.org/officeDocument/2006/relationships" id="261" r:id="R22678ff2f41b4b35"/>
    <p:sldId xmlns:r="http://schemas.openxmlformats.org/officeDocument/2006/relationships" id="262" r:id="R8a9cff4f484547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6288d2d9e6461c" /><Relationship Type="http://schemas.openxmlformats.org/officeDocument/2006/relationships/slide" Target="/ppt/slides/slide1.xml" Id="R6edcf22a0c3f43bf" /><Relationship Type="http://schemas.openxmlformats.org/officeDocument/2006/relationships/slide" Target="/ppt/slides/slide2.xml" Id="R60888529c9444d25" /><Relationship Type="http://schemas.openxmlformats.org/officeDocument/2006/relationships/slide" Target="/ppt/slides/slide3.xml" Id="R234acf912826403d" /><Relationship Type="http://schemas.openxmlformats.org/officeDocument/2006/relationships/slide" Target="/ppt/slides/slide4.xml" Id="R15ca098c259744f8" /><Relationship Type="http://schemas.openxmlformats.org/officeDocument/2006/relationships/slide" Target="/ppt/slides/slide5.xml" Id="R326b0d5cca904d4c" /><Relationship Type="http://schemas.openxmlformats.org/officeDocument/2006/relationships/slide" Target="/ppt/slides/slide6.xml" Id="R22678ff2f41b4b35" /><Relationship Type="http://schemas.openxmlformats.org/officeDocument/2006/relationships/slide" Target="/ppt/slides/slide7.xml" Id="R8a9cff4f484547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16efa3bf9540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d2c77ddc384d8e" /><Relationship Type="http://schemas.openxmlformats.org/officeDocument/2006/relationships/theme" Target="/ppt/slideMasters/theme/theme1.xml" Id="R5f22299f63764a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d2c77ddc384d8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a0aae6fb646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4a0e26f88e46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4cd9a3ca8b4d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857552473446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bd671250d4e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5a24cf54524c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37e0de4e92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STRUCTOR LILLEHAMMER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STRUCTOR LILLEHAMMER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40 858 487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4 703 448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3 768 901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1 915 761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15 288 106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STRUCTOR HOLDING AS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CHRISTENSEN TOR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SNIPPEN HARALD  –  15,2 %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GUSTAVSEN DAN A ASKEVOLD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NESJE-HAUGLI TORE  –  7,2 %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SAGBAKKEN GEIR  –  7,2 %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LILLEHAMMER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Fåberggata 126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2615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jan.ove.holmen@structor.no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www.structor.no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913 254 449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STRUCTOR LILLEHAMMER AS</a:t>
            </a:r>
          </a:p>
        </p:txBody>
      </p:sp>
    </p:spTree>
  </p:cSld>
  <p:clrMapOvr>
    <a:masterClrMapping xmlns:a="http://schemas.openxmlformats.org/drawingml/2006/main"/>
  </p:clrMapOvr>
</p:sld>
</file>