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91e3f8bfb64f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bb67cc55974d25"/>
  </p:sldMasterIdLst>
  <p:sldIdLst>
    <p:sldId xmlns:r="http://schemas.openxmlformats.org/officeDocument/2006/relationships" id="256" r:id="R635265f4c89a4910"/>
    <p:sldId xmlns:r="http://schemas.openxmlformats.org/officeDocument/2006/relationships" id="257" r:id="R980142c26d1a4954"/>
    <p:sldId xmlns:r="http://schemas.openxmlformats.org/officeDocument/2006/relationships" id="258" r:id="Rcf5f3928756146af"/>
    <p:sldId xmlns:r="http://schemas.openxmlformats.org/officeDocument/2006/relationships" id="259" r:id="Re147baf8f1464ce3"/>
    <p:sldId xmlns:r="http://schemas.openxmlformats.org/officeDocument/2006/relationships" id="260" r:id="Rf226b2adb2c942d8"/>
    <p:sldId xmlns:r="http://schemas.openxmlformats.org/officeDocument/2006/relationships" id="261" r:id="R14ab0113cd5c48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bb67cc55974d25" /><Relationship Type="http://schemas.openxmlformats.org/officeDocument/2006/relationships/slide" Target="/ppt/slides/slide1.xml" Id="R635265f4c89a4910" /><Relationship Type="http://schemas.openxmlformats.org/officeDocument/2006/relationships/slide" Target="/ppt/slides/slide2.xml" Id="R980142c26d1a4954" /><Relationship Type="http://schemas.openxmlformats.org/officeDocument/2006/relationships/slide" Target="/ppt/slides/slide3.xml" Id="Rcf5f3928756146af" /><Relationship Type="http://schemas.openxmlformats.org/officeDocument/2006/relationships/slide" Target="/ppt/slides/slide4.xml" Id="Re147baf8f1464ce3" /><Relationship Type="http://schemas.openxmlformats.org/officeDocument/2006/relationships/slide" Target="/ppt/slides/slide5.xml" Id="Rf226b2adb2c942d8" /><Relationship Type="http://schemas.openxmlformats.org/officeDocument/2006/relationships/slide" Target="/ppt/slides/slide6.xml" Id="R14ab0113cd5c48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1699d7a3b74d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6e594ea1646de" /><Relationship Type="http://schemas.openxmlformats.org/officeDocument/2006/relationships/theme" Target="/ppt/slideMasters/theme/theme1.xml" Id="R2e2a7520e35d46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a6e594ea1646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f35e8595640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3ef7635e743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d503a464144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6c6883b5649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0c948b62549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c7500876e4f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SLA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Hausmanns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+4531765841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lfh@sla.dk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www.sla.dk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913 255 682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SLA NORGE AS</a:t>
            </a:r>
          </a:p>
        </p:txBody>
      </p:sp>
    </p:spTree>
  </p:cSld>
  <p:clrMapOvr>
    <a:masterClrMapping xmlns:a="http://schemas.openxmlformats.org/drawingml/2006/main"/>
  </p:clrMapOvr>
</p:sld>
</file>