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90d933a4934e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e6b1230ef54de9"/>
  </p:sldMasterIdLst>
  <p:sldIdLst>
    <p:sldId xmlns:r="http://schemas.openxmlformats.org/officeDocument/2006/relationships" id="256" r:id="R16ff28b2d9cc4ff4"/>
    <p:sldId xmlns:r="http://schemas.openxmlformats.org/officeDocument/2006/relationships" id="257" r:id="Rff68612bdef245ff"/>
    <p:sldId xmlns:r="http://schemas.openxmlformats.org/officeDocument/2006/relationships" id="258" r:id="R6fb69edc067441d6"/>
    <p:sldId xmlns:r="http://schemas.openxmlformats.org/officeDocument/2006/relationships" id="259" r:id="R91ee51971adf45ff"/>
    <p:sldId xmlns:r="http://schemas.openxmlformats.org/officeDocument/2006/relationships" id="260" r:id="Rda4bd70a3e0c49db"/>
    <p:sldId xmlns:r="http://schemas.openxmlformats.org/officeDocument/2006/relationships" id="261" r:id="Rfd627b7f725f45cd"/>
    <p:sldId xmlns:r="http://schemas.openxmlformats.org/officeDocument/2006/relationships" id="262" r:id="R965cd3a1c08043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e6b1230ef54de9" /><Relationship Type="http://schemas.openxmlformats.org/officeDocument/2006/relationships/slide" Target="/ppt/slides/slide1.xml" Id="R16ff28b2d9cc4ff4" /><Relationship Type="http://schemas.openxmlformats.org/officeDocument/2006/relationships/slide" Target="/ppt/slides/slide2.xml" Id="Rff68612bdef245ff" /><Relationship Type="http://schemas.openxmlformats.org/officeDocument/2006/relationships/slide" Target="/ppt/slides/slide3.xml" Id="R6fb69edc067441d6" /><Relationship Type="http://schemas.openxmlformats.org/officeDocument/2006/relationships/slide" Target="/ppt/slides/slide4.xml" Id="R91ee51971adf45ff" /><Relationship Type="http://schemas.openxmlformats.org/officeDocument/2006/relationships/slide" Target="/ppt/slides/slide5.xml" Id="Rda4bd70a3e0c49db" /><Relationship Type="http://schemas.openxmlformats.org/officeDocument/2006/relationships/slide" Target="/ppt/slides/slide6.xml" Id="Rfd627b7f725f45cd" /><Relationship Type="http://schemas.openxmlformats.org/officeDocument/2006/relationships/slide" Target="/ppt/slides/slide7.xml" Id="R965cd3a1c08043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53de6ae3df4a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8fe867a70f41c9" /><Relationship Type="http://schemas.openxmlformats.org/officeDocument/2006/relationships/theme" Target="/ppt/slideMasters/theme/theme1.xml" Id="R7f08a241fd7c4b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8fe867a70f41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bfb9ecc01544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83144df63d49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6c5125e0fb4b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f7271d430a4e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e16ec3096c45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859f3ce7cc43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ebc1d7417a42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SLA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SLA NORGE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32 912 966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1 363 906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901 201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6 880 827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14 273 237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SLA  AS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LOUISE FIIL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Hausmanns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+4531765841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lfh@sla.dk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www.sla.dk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913 255 682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SLA NORGE AS</a:t>
            </a:r>
          </a:p>
        </p:txBody>
      </p:sp>
    </p:spTree>
  </p:cSld>
  <p:clrMapOvr>
    <a:masterClrMapping xmlns:a="http://schemas.openxmlformats.org/drawingml/2006/main"/>
  </p:clrMapOvr>
</p:sld>
</file>