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52fb844b2045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aa2d95ef3e473a"/>
  </p:sldMasterIdLst>
  <p:sldIdLst>
    <p:sldId xmlns:r="http://schemas.openxmlformats.org/officeDocument/2006/relationships" id="256" r:id="R649fb42658ce401e"/>
    <p:sldId xmlns:r="http://schemas.openxmlformats.org/officeDocument/2006/relationships" id="257" r:id="R9b3dd440a82940bf"/>
    <p:sldId xmlns:r="http://schemas.openxmlformats.org/officeDocument/2006/relationships" id="258" r:id="Rd3845bb87ae14018"/>
    <p:sldId xmlns:r="http://schemas.openxmlformats.org/officeDocument/2006/relationships" id="259" r:id="R1e3e5da1c5b44769"/>
    <p:sldId xmlns:r="http://schemas.openxmlformats.org/officeDocument/2006/relationships" id="260" r:id="R6f8051a5a9114d03"/>
    <p:sldId xmlns:r="http://schemas.openxmlformats.org/officeDocument/2006/relationships" id="261" r:id="R3ae6c6a0db634028"/>
    <p:sldId xmlns:r="http://schemas.openxmlformats.org/officeDocument/2006/relationships" id="262" r:id="R054c9357e4c746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aa2d95ef3e473a" /><Relationship Type="http://schemas.openxmlformats.org/officeDocument/2006/relationships/slide" Target="/ppt/slides/slide1.xml" Id="R649fb42658ce401e" /><Relationship Type="http://schemas.openxmlformats.org/officeDocument/2006/relationships/slide" Target="/ppt/slides/slide2.xml" Id="R9b3dd440a82940bf" /><Relationship Type="http://schemas.openxmlformats.org/officeDocument/2006/relationships/slide" Target="/ppt/slides/slide3.xml" Id="Rd3845bb87ae14018" /><Relationship Type="http://schemas.openxmlformats.org/officeDocument/2006/relationships/slide" Target="/ppt/slides/slide4.xml" Id="R1e3e5da1c5b44769" /><Relationship Type="http://schemas.openxmlformats.org/officeDocument/2006/relationships/slide" Target="/ppt/slides/slide5.xml" Id="R6f8051a5a9114d03" /><Relationship Type="http://schemas.openxmlformats.org/officeDocument/2006/relationships/slide" Target="/ppt/slides/slide6.xml" Id="R3ae6c6a0db634028" /><Relationship Type="http://schemas.openxmlformats.org/officeDocument/2006/relationships/slide" Target="/ppt/slides/slide7.xml" Id="R054c9357e4c746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ecb702864c48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8f9faff5f4e59" /><Relationship Type="http://schemas.openxmlformats.org/officeDocument/2006/relationships/theme" Target="/ppt/slideMasters/theme/theme1.xml" Id="Rf88911a6925041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98f9faff5f4e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723e906eb44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05a24fe1d47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ce69cac6a4c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48832d7304f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a580f22544f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2f517d99243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8fd97f44d46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ARCTIC CAMPERS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CAMPERS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ARCTIC CAMPERS AS ble etablert [år] og holder til i Kvaløya.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CAMPERS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CAMPERS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CAMPERS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53 122 227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12 606 761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9 530 777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24 190 205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53 650 311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CAMPERS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BARTEN MIKE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LEIBLE HENNING EHRHARD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CAMPERS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Salarøyvegen 159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9103 Kvaløya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80 40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rental@arcticcampers.no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www.arcticcampers.no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913 256 476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CAMPERS AS</a:t>
            </a:r>
          </a:p>
        </p:txBody>
      </p:sp>
    </p:spTree>
  </p:cSld>
  <p:clrMapOvr>
    <a:masterClrMapping xmlns:a="http://schemas.openxmlformats.org/drawingml/2006/main"/>
  </p:clrMapOvr>
</p:sld>
</file>