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ab46d7498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b442fd2984e1d"/>
  </p:sldMasterIdLst>
  <p:sldIdLst>
    <p:sldId xmlns:r="http://schemas.openxmlformats.org/officeDocument/2006/relationships" id="256" r:id="R738966c87cef49a2"/>
    <p:sldId xmlns:r="http://schemas.openxmlformats.org/officeDocument/2006/relationships" id="257" r:id="R25f5c4b9023b426b"/>
    <p:sldId xmlns:r="http://schemas.openxmlformats.org/officeDocument/2006/relationships" id="258" r:id="R8bbb6ec537444111"/>
    <p:sldId xmlns:r="http://schemas.openxmlformats.org/officeDocument/2006/relationships" id="259" r:id="R3f016401e2ea4e9f"/>
    <p:sldId xmlns:r="http://schemas.openxmlformats.org/officeDocument/2006/relationships" id="260" r:id="R448515b402b34217"/>
    <p:sldId xmlns:r="http://schemas.openxmlformats.org/officeDocument/2006/relationships" id="261" r:id="R00bb4b5e0f954f7e"/>
    <p:sldId xmlns:r="http://schemas.openxmlformats.org/officeDocument/2006/relationships" id="262" r:id="Rcfaf7ded7ff9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b442fd2984e1d" /><Relationship Type="http://schemas.openxmlformats.org/officeDocument/2006/relationships/slide" Target="/ppt/slides/slide1.xml" Id="R738966c87cef49a2" /><Relationship Type="http://schemas.openxmlformats.org/officeDocument/2006/relationships/slide" Target="/ppt/slides/slide2.xml" Id="R25f5c4b9023b426b" /><Relationship Type="http://schemas.openxmlformats.org/officeDocument/2006/relationships/slide" Target="/ppt/slides/slide3.xml" Id="R8bbb6ec537444111" /><Relationship Type="http://schemas.openxmlformats.org/officeDocument/2006/relationships/slide" Target="/ppt/slides/slide4.xml" Id="R3f016401e2ea4e9f" /><Relationship Type="http://schemas.openxmlformats.org/officeDocument/2006/relationships/slide" Target="/ppt/slides/slide5.xml" Id="R448515b402b34217" /><Relationship Type="http://schemas.openxmlformats.org/officeDocument/2006/relationships/slide" Target="/ppt/slides/slide6.xml" Id="R00bb4b5e0f954f7e" /><Relationship Type="http://schemas.openxmlformats.org/officeDocument/2006/relationships/slide" Target="/ppt/slides/slide7.xml" Id="Rcfaf7ded7ff9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8ca409679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f76623cb43a1" /><Relationship Type="http://schemas.openxmlformats.org/officeDocument/2006/relationships/theme" Target="/ppt/slideMasters/theme/theme1.xml" Id="R9207e8c2e8cf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df76623cb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26399272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ca5670c8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4c5d9e48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dc9a262b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70275cd5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7413ee01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1ae4a114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STORAAS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STORAAS VVS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21 826 642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STORAAS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913 257 790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STORAAS VVS AS</a:t>
            </a:r>
          </a:p>
        </p:txBody>
      </p:sp>
    </p:spTree>
  </p:cSld>
  <p:clrMapOvr>
    <a:masterClrMapping xmlns:a="http://schemas.openxmlformats.org/drawingml/2006/main"/>
  </p:clrMapOvr>
</p:sld>
</file>